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648" r:id="rId2"/>
  </p:sldMasterIdLst>
  <p:notesMasterIdLst>
    <p:notesMasterId r:id="rId6"/>
  </p:notesMasterIdLst>
  <p:sldIdLst>
    <p:sldId id="259" r:id="rId3"/>
    <p:sldId id="258" r:id="rId4"/>
    <p:sldId id="257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66C633-3FB9-7C61-D1C6-7D20DB55AB3A}" v="4" dt="2020-12-22T14:44:59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customXml" Target="../customXml/item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96F79-F580-4147-B341-3F4200E59A0D}" type="datetimeFigureOut">
              <a:rPr lang="nl-NL"/>
              <a:t>22-12-2020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E945D-A3D5-41A9-BF01-B45554485CC9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51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A791-D8E8-4C23-A528-EAEB42DC40E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57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A791-D8E8-4C23-A528-EAEB42DC40E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2525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A791-D8E8-4C23-A528-EAEB42DC40E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303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3.wdp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microsoft.com/office/2007/relationships/hdphoto" Target="../media/hdphoto5.wdp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microsoft.com/office/2007/relationships/hdphoto" Target="../media/hdphoto4.wdp"/><Relationship Id="rId9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12" Type="http://schemas.microsoft.com/office/2007/relationships/hdphoto" Target="../media/hdphoto9.wdp"/><Relationship Id="rId17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6" Type="http://schemas.microsoft.com/office/2007/relationships/hdphoto" Target="../media/hdphoto11.wdp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17.png"/><Relationship Id="rId15" Type="http://schemas.openxmlformats.org/officeDocument/2006/relationships/image" Target="../media/image5.png"/><Relationship Id="rId10" Type="http://schemas.microsoft.com/office/2007/relationships/hdphoto" Target="../media/hdphoto8.wdp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microsoft.com/office/2007/relationships/hdphoto" Target="../media/hdphoto10.wdp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22.12.2020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22.12.2020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22.12.2020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 userDrawn="1"/>
        </p:nvSpPr>
        <p:spPr>
          <a:xfrm>
            <a:off x="2236" y="-50687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Titel slide</a:t>
            </a:r>
            <a:endParaRPr lang="nl-NL" sz="1400" b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7919A7C5-8010-4DC1-8A2C-64BC080DDE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8134390"/>
          </a:xfrm>
          <a:solidFill>
            <a:schemeClr val="bg1">
              <a:lumMod val="95000"/>
            </a:schemeClr>
          </a:solidFill>
        </p:spPr>
        <p:txBody>
          <a:bodyPr tIns="5220000"/>
          <a:lstStyle>
            <a:lvl1pPr marL="0" indent="0" algn="ctr">
              <a:buNone/>
              <a:defRPr sz="1050" b="1" baseline="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r>
              <a:rPr lang="nl-NL"/>
              <a:t>Klik op bovenstaand icoon</a:t>
            </a:r>
            <a:br>
              <a:rPr lang="nl-NL"/>
            </a:br>
            <a:r>
              <a:rPr lang="nl-NL"/>
              <a:t>om een afbeelding in te </a:t>
            </a:r>
            <a:r>
              <a:rPr lang="nl-NL" err="1"/>
              <a:t>voevgen</a:t>
            </a:r>
            <a:endParaRPr lang="nl-NL"/>
          </a:p>
        </p:txBody>
      </p:sp>
      <p:sp>
        <p:nvSpPr>
          <p:cNvPr id="88" name="Rechthoek 87">
            <a:extLst>
              <a:ext uri="{FF2B5EF4-FFF2-40B4-BE49-F238E27FC236}">
                <a16:creationId xmlns:a16="http://schemas.microsoft.com/office/drawing/2014/main" id="{9CB2427A-42A3-4C44-B16F-C70BC97FB2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ijdelijke aanduiding voor tekst 10">
            <a:extLst>
              <a:ext uri="{FF2B5EF4-FFF2-40B4-BE49-F238E27FC236}">
                <a16:creationId xmlns:a16="http://schemas.microsoft.com/office/drawing/2014/main" id="{BDD167A4-6207-4540-A507-909C6668B5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1112" y="0"/>
            <a:ext cx="12203112" cy="7195530"/>
          </a:xfrm>
          <a:solidFill>
            <a:schemeClr val="accent1">
              <a:alpha val="85000"/>
            </a:schemeClr>
          </a:solidFill>
          <a:ln>
            <a:noFill/>
          </a:ln>
        </p:spPr>
        <p:txBody>
          <a:bodyPr lIns="0" tIns="540000"/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(Deze laag is een </a:t>
            </a:r>
            <a:r>
              <a:rPr lang="nl-NL" err="1"/>
              <a:t>overlay</a:t>
            </a:r>
            <a:r>
              <a:rPr lang="nl-NL"/>
              <a:t>, niet verwijderen s.v.p.)</a:t>
            </a:r>
            <a:br>
              <a:rPr lang="nl-NL"/>
            </a:br>
            <a:r>
              <a:rPr lang="nl-NL"/>
              <a:t>Sleep je foto op deze slide om een afbeelding in te voegen achter deze kleur-</a:t>
            </a:r>
            <a:r>
              <a:rPr lang="nl-NL" err="1"/>
              <a:t>overlay</a:t>
            </a:r>
            <a:r>
              <a:rPr lang="nl-NL"/>
              <a:t>.</a:t>
            </a:r>
            <a:endParaRPr lang="en-US"/>
          </a:p>
        </p:txBody>
      </p:sp>
      <p:sp>
        <p:nvSpPr>
          <p:cNvPr id="92" name="Tijdelijke aanduiding voor tekst 101">
            <a:extLst>
              <a:ext uri="{FF2B5EF4-FFF2-40B4-BE49-F238E27FC236}">
                <a16:creationId xmlns:a16="http://schemas.microsoft.com/office/drawing/2014/main" id="{40FB8C6F-11A4-4FAB-8C33-F5BFC11303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600" y="5032286"/>
            <a:ext cx="12193200" cy="1825713"/>
          </a:xfrm>
          <a:custGeom>
            <a:avLst/>
            <a:gdLst>
              <a:gd name="connsiteX0" fmla="*/ 600 w 12193200"/>
              <a:gd name="connsiteY0" fmla="*/ 2 h 3241033"/>
              <a:gd name="connsiteX1" fmla="*/ 610 w 12193200"/>
              <a:gd name="connsiteY1" fmla="*/ 2 h 3241033"/>
              <a:gd name="connsiteX2" fmla="*/ 6096600 w 12193200"/>
              <a:gd name="connsiteY2" fmla="*/ 1382995 h 3241033"/>
              <a:gd name="connsiteX3" fmla="*/ 12192590 w 12193200"/>
              <a:gd name="connsiteY3" fmla="*/ 2 h 3241033"/>
              <a:gd name="connsiteX4" fmla="*/ 12192600 w 12193200"/>
              <a:gd name="connsiteY4" fmla="*/ 2 h 3241033"/>
              <a:gd name="connsiteX5" fmla="*/ 12192600 w 12193200"/>
              <a:gd name="connsiteY5" fmla="*/ 1618989 h 3241033"/>
              <a:gd name="connsiteX6" fmla="*/ 12193200 w 12193200"/>
              <a:gd name="connsiteY6" fmla="*/ 1618989 h 3241033"/>
              <a:gd name="connsiteX7" fmla="*/ 12193200 w 12193200"/>
              <a:gd name="connsiteY7" fmla="*/ 3241033 h 3241033"/>
              <a:gd name="connsiteX8" fmla="*/ 0 w 12193200"/>
              <a:gd name="connsiteY8" fmla="*/ 3241033 h 3241033"/>
              <a:gd name="connsiteX9" fmla="*/ 0 w 12193200"/>
              <a:gd name="connsiteY9" fmla="*/ 1618989 h 3241033"/>
              <a:gd name="connsiteX10" fmla="*/ 600 w 12193200"/>
              <a:gd name="connsiteY10" fmla="*/ 1618989 h 3241033"/>
              <a:gd name="connsiteX11" fmla="*/ 601 w 12193200"/>
              <a:gd name="connsiteY11" fmla="*/ 0 h 3241033"/>
              <a:gd name="connsiteX12" fmla="*/ 12192599 w 12193200"/>
              <a:gd name="connsiteY12" fmla="*/ 0 h 3241033"/>
              <a:gd name="connsiteX13" fmla="*/ 12192590 w 12193200"/>
              <a:gd name="connsiteY13" fmla="*/ 2 h 3241033"/>
              <a:gd name="connsiteX14" fmla="*/ 610 w 12193200"/>
              <a:gd name="connsiteY14" fmla="*/ 2 h 3241033"/>
              <a:gd name="connsiteX0" fmla="*/ 600 w 12193200"/>
              <a:gd name="connsiteY0" fmla="*/ 2 h 3241033"/>
              <a:gd name="connsiteX1" fmla="*/ 610 w 12193200"/>
              <a:gd name="connsiteY1" fmla="*/ 2 h 3241033"/>
              <a:gd name="connsiteX2" fmla="*/ 6096600 w 12193200"/>
              <a:gd name="connsiteY2" fmla="*/ 773395 h 3241033"/>
              <a:gd name="connsiteX3" fmla="*/ 12192590 w 12193200"/>
              <a:gd name="connsiteY3" fmla="*/ 2 h 3241033"/>
              <a:gd name="connsiteX4" fmla="*/ 12192600 w 12193200"/>
              <a:gd name="connsiteY4" fmla="*/ 2 h 3241033"/>
              <a:gd name="connsiteX5" fmla="*/ 12192600 w 12193200"/>
              <a:gd name="connsiteY5" fmla="*/ 1618989 h 3241033"/>
              <a:gd name="connsiteX6" fmla="*/ 12193200 w 12193200"/>
              <a:gd name="connsiteY6" fmla="*/ 1618989 h 3241033"/>
              <a:gd name="connsiteX7" fmla="*/ 12193200 w 12193200"/>
              <a:gd name="connsiteY7" fmla="*/ 3241033 h 3241033"/>
              <a:gd name="connsiteX8" fmla="*/ 0 w 12193200"/>
              <a:gd name="connsiteY8" fmla="*/ 3241033 h 3241033"/>
              <a:gd name="connsiteX9" fmla="*/ 0 w 12193200"/>
              <a:gd name="connsiteY9" fmla="*/ 1618989 h 3241033"/>
              <a:gd name="connsiteX10" fmla="*/ 600 w 12193200"/>
              <a:gd name="connsiteY10" fmla="*/ 1618989 h 3241033"/>
              <a:gd name="connsiteX11" fmla="*/ 600 w 12193200"/>
              <a:gd name="connsiteY11" fmla="*/ 2 h 3241033"/>
              <a:gd name="connsiteX12" fmla="*/ 601 w 12193200"/>
              <a:gd name="connsiteY12" fmla="*/ 0 h 3241033"/>
              <a:gd name="connsiteX13" fmla="*/ 12192599 w 12193200"/>
              <a:gd name="connsiteY13" fmla="*/ 0 h 3241033"/>
              <a:gd name="connsiteX14" fmla="*/ 12192590 w 12193200"/>
              <a:gd name="connsiteY14" fmla="*/ 2 h 3241033"/>
              <a:gd name="connsiteX15" fmla="*/ 610 w 12193200"/>
              <a:gd name="connsiteY15" fmla="*/ 2 h 3241033"/>
              <a:gd name="connsiteX16" fmla="*/ 601 w 12193200"/>
              <a:gd name="connsiteY16" fmla="*/ 0 h 3241033"/>
              <a:gd name="connsiteX0" fmla="*/ 600 w 12193200"/>
              <a:gd name="connsiteY0" fmla="*/ 2 h 3241033"/>
              <a:gd name="connsiteX1" fmla="*/ 610 w 12193200"/>
              <a:gd name="connsiteY1" fmla="*/ 2 h 3241033"/>
              <a:gd name="connsiteX2" fmla="*/ 6096600 w 12193200"/>
              <a:gd name="connsiteY2" fmla="*/ 412672 h 3241033"/>
              <a:gd name="connsiteX3" fmla="*/ 12192590 w 12193200"/>
              <a:gd name="connsiteY3" fmla="*/ 2 h 3241033"/>
              <a:gd name="connsiteX4" fmla="*/ 12192600 w 12193200"/>
              <a:gd name="connsiteY4" fmla="*/ 2 h 3241033"/>
              <a:gd name="connsiteX5" fmla="*/ 12192600 w 12193200"/>
              <a:gd name="connsiteY5" fmla="*/ 1618989 h 3241033"/>
              <a:gd name="connsiteX6" fmla="*/ 12193200 w 12193200"/>
              <a:gd name="connsiteY6" fmla="*/ 1618989 h 3241033"/>
              <a:gd name="connsiteX7" fmla="*/ 12193200 w 12193200"/>
              <a:gd name="connsiteY7" fmla="*/ 3241033 h 3241033"/>
              <a:gd name="connsiteX8" fmla="*/ 0 w 12193200"/>
              <a:gd name="connsiteY8" fmla="*/ 3241033 h 3241033"/>
              <a:gd name="connsiteX9" fmla="*/ 0 w 12193200"/>
              <a:gd name="connsiteY9" fmla="*/ 1618989 h 3241033"/>
              <a:gd name="connsiteX10" fmla="*/ 600 w 12193200"/>
              <a:gd name="connsiteY10" fmla="*/ 1618989 h 3241033"/>
              <a:gd name="connsiteX11" fmla="*/ 600 w 12193200"/>
              <a:gd name="connsiteY11" fmla="*/ 2 h 3241033"/>
              <a:gd name="connsiteX12" fmla="*/ 601 w 12193200"/>
              <a:gd name="connsiteY12" fmla="*/ 0 h 3241033"/>
              <a:gd name="connsiteX13" fmla="*/ 12192599 w 12193200"/>
              <a:gd name="connsiteY13" fmla="*/ 0 h 3241033"/>
              <a:gd name="connsiteX14" fmla="*/ 12192590 w 12193200"/>
              <a:gd name="connsiteY14" fmla="*/ 2 h 3241033"/>
              <a:gd name="connsiteX15" fmla="*/ 610 w 12193200"/>
              <a:gd name="connsiteY15" fmla="*/ 2 h 3241033"/>
              <a:gd name="connsiteX16" fmla="*/ 601 w 12193200"/>
              <a:gd name="connsiteY16" fmla="*/ 0 h 3241033"/>
              <a:gd name="connsiteX0" fmla="*/ 600 w 12193200"/>
              <a:gd name="connsiteY0" fmla="*/ 2 h 3241033"/>
              <a:gd name="connsiteX1" fmla="*/ 610 w 12193200"/>
              <a:gd name="connsiteY1" fmla="*/ 2 h 3241033"/>
              <a:gd name="connsiteX2" fmla="*/ 6111114 w 12193200"/>
              <a:gd name="connsiteY2" fmla="*/ 1288716 h 3241033"/>
              <a:gd name="connsiteX3" fmla="*/ 12192590 w 12193200"/>
              <a:gd name="connsiteY3" fmla="*/ 2 h 3241033"/>
              <a:gd name="connsiteX4" fmla="*/ 12192600 w 12193200"/>
              <a:gd name="connsiteY4" fmla="*/ 2 h 3241033"/>
              <a:gd name="connsiteX5" fmla="*/ 12192600 w 12193200"/>
              <a:gd name="connsiteY5" fmla="*/ 1618989 h 3241033"/>
              <a:gd name="connsiteX6" fmla="*/ 12193200 w 12193200"/>
              <a:gd name="connsiteY6" fmla="*/ 1618989 h 3241033"/>
              <a:gd name="connsiteX7" fmla="*/ 12193200 w 12193200"/>
              <a:gd name="connsiteY7" fmla="*/ 3241033 h 3241033"/>
              <a:gd name="connsiteX8" fmla="*/ 0 w 12193200"/>
              <a:gd name="connsiteY8" fmla="*/ 3241033 h 3241033"/>
              <a:gd name="connsiteX9" fmla="*/ 0 w 12193200"/>
              <a:gd name="connsiteY9" fmla="*/ 1618989 h 3241033"/>
              <a:gd name="connsiteX10" fmla="*/ 600 w 12193200"/>
              <a:gd name="connsiteY10" fmla="*/ 1618989 h 3241033"/>
              <a:gd name="connsiteX11" fmla="*/ 600 w 12193200"/>
              <a:gd name="connsiteY11" fmla="*/ 2 h 3241033"/>
              <a:gd name="connsiteX12" fmla="*/ 601 w 12193200"/>
              <a:gd name="connsiteY12" fmla="*/ 0 h 3241033"/>
              <a:gd name="connsiteX13" fmla="*/ 12192599 w 12193200"/>
              <a:gd name="connsiteY13" fmla="*/ 0 h 3241033"/>
              <a:gd name="connsiteX14" fmla="*/ 12192590 w 12193200"/>
              <a:gd name="connsiteY14" fmla="*/ 2 h 3241033"/>
              <a:gd name="connsiteX15" fmla="*/ 610 w 12193200"/>
              <a:gd name="connsiteY15" fmla="*/ 2 h 3241033"/>
              <a:gd name="connsiteX16" fmla="*/ 601 w 12193200"/>
              <a:gd name="connsiteY16" fmla="*/ 0 h 324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3200" h="3241033">
                <a:moveTo>
                  <a:pt x="600" y="2"/>
                </a:moveTo>
                <a:lnTo>
                  <a:pt x="610" y="2"/>
                </a:lnTo>
                <a:lnTo>
                  <a:pt x="6111114" y="1288716"/>
                </a:lnTo>
                <a:lnTo>
                  <a:pt x="12192590" y="2"/>
                </a:lnTo>
                <a:lnTo>
                  <a:pt x="12192600" y="2"/>
                </a:lnTo>
                <a:lnTo>
                  <a:pt x="12192600" y="1618989"/>
                </a:lnTo>
                <a:lnTo>
                  <a:pt x="12193200" y="1618989"/>
                </a:lnTo>
                <a:lnTo>
                  <a:pt x="12193200" y="3241033"/>
                </a:lnTo>
                <a:lnTo>
                  <a:pt x="0" y="3241033"/>
                </a:lnTo>
                <a:lnTo>
                  <a:pt x="0" y="1618989"/>
                </a:lnTo>
                <a:lnTo>
                  <a:pt x="600" y="1618989"/>
                </a:lnTo>
                <a:lnTo>
                  <a:pt x="600" y="2"/>
                </a:lnTo>
                <a:close/>
                <a:moveTo>
                  <a:pt x="601" y="0"/>
                </a:moveTo>
                <a:lnTo>
                  <a:pt x="12192599" y="0"/>
                </a:lnTo>
                <a:cubicBezTo>
                  <a:pt x="12192596" y="1"/>
                  <a:pt x="12192593" y="1"/>
                  <a:pt x="12192590" y="2"/>
                </a:cubicBezTo>
                <a:lnTo>
                  <a:pt x="610" y="2"/>
                </a:lnTo>
                <a:cubicBezTo>
                  <a:pt x="607" y="1"/>
                  <a:pt x="604" y="1"/>
                  <a:pt x="6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180000">
            <a:noAutofit/>
          </a:bodyPr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W</a:t>
            </a:r>
            <a:r>
              <a:rPr lang="en-US" noProof="0" err="1"/>
              <a:t>itte</a:t>
            </a:r>
            <a:r>
              <a:rPr lang="en-US" noProof="0"/>
              <a:t> </a:t>
            </a:r>
            <a:r>
              <a:rPr lang="en-US" noProof="0" err="1"/>
              <a:t>foto</a:t>
            </a:r>
            <a:r>
              <a:rPr lang="en-US" noProof="0"/>
              <a:t>-overlay (</a:t>
            </a:r>
            <a:r>
              <a:rPr lang="en-US" noProof="0" err="1"/>
              <a:t>niet</a:t>
            </a:r>
            <a:r>
              <a:rPr lang="en-US" noProof="0"/>
              <a:t> </a:t>
            </a:r>
            <a:r>
              <a:rPr lang="en-US" noProof="0" err="1"/>
              <a:t>verwijderen</a:t>
            </a:r>
            <a:r>
              <a:rPr lang="en-US" noProof="0"/>
              <a:t> </a:t>
            </a:r>
            <a:r>
              <a:rPr lang="en-US" noProof="0" err="1"/>
              <a:t>s.v.p</a:t>
            </a:r>
            <a:r>
              <a:rPr lang="en-US" noProof="0"/>
              <a:t>.)</a:t>
            </a:r>
          </a:p>
        </p:txBody>
      </p:sp>
      <p:sp>
        <p:nvSpPr>
          <p:cNvPr id="97" name="Tijdelijke aanduiding voor tekst 87">
            <a:extLst>
              <a:ext uri="{FF2B5EF4-FFF2-40B4-BE49-F238E27FC236}">
                <a16:creationId xmlns:a16="http://schemas.microsoft.com/office/drawing/2014/main" id="{C7128FA6-21DE-4AD8-A7BB-822DC113546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48348" y="3429000"/>
            <a:ext cx="5502926" cy="487790"/>
          </a:xfrm>
          <a:noFill/>
          <a:ln w="38100">
            <a:noFill/>
            <a:miter lim="800000"/>
          </a:ln>
          <a:effectLst>
            <a:outerShdw blurRad="190500" dist="25400" dir="2700000" algn="tl" rotWithShape="0">
              <a:prstClr val="black">
                <a:alpha val="15000"/>
              </a:prstClr>
            </a:outerShdw>
          </a:effectLst>
        </p:spPr>
        <p:txBody>
          <a:bodyPr wrap="none" lIns="216000" tIns="144000" rIns="216000" bIns="144000" anchor="ctr">
            <a:spAutoFit/>
          </a:bodyPr>
          <a:lstStyle>
            <a:lvl1pPr marL="0" indent="0" algn="ctr">
              <a:buNone/>
              <a:defRPr sz="1600" b="0" i="1" spc="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Plaats hier de naam van je spreker óf subtitel | Datum</a:t>
            </a:r>
          </a:p>
        </p:txBody>
      </p:sp>
      <p:sp>
        <p:nvSpPr>
          <p:cNvPr id="99" name="Tijdelijke aanduiding voor tekst 87">
            <a:extLst>
              <a:ext uri="{FF2B5EF4-FFF2-40B4-BE49-F238E27FC236}">
                <a16:creationId xmlns:a16="http://schemas.microsoft.com/office/drawing/2014/main" id="{CE64466B-D9D0-4FBF-AF56-C02F2AABB8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94573" y="2317047"/>
            <a:ext cx="7010483" cy="1101016"/>
          </a:xfrm>
          <a:noFill/>
          <a:ln w="38100">
            <a:noFill/>
            <a:miter lim="800000"/>
          </a:ln>
          <a:effectLst>
            <a:outerShdw blurRad="190500" dist="25400" dir="2700000" algn="tl" rotWithShape="0">
              <a:prstClr val="black">
                <a:alpha val="15000"/>
              </a:prstClr>
            </a:outerShdw>
          </a:effectLst>
        </p:spPr>
        <p:txBody>
          <a:bodyPr wrap="none" lIns="360000" tIns="216000" rIns="360000" bIns="216000" anchor="ctr">
            <a:spAutoFit/>
          </a:bodyPr>
          <a:lstStyle>
            <a:lvl1pPr marL="0" indent="0" algn="ctr">
              <a:buNone/>
              <a:defRPr sz="5400" b="1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r>
              <a:rPr lang="en-US"/>
              <a:t> van de </a:t>
            </a:r>
            <a:r>
              <a:rPr lang="en-US" err="1"/>
              <a:t>presentatie</a:t>
            </a:r>
            <a:endParaRPr lang="en-US"/>
          </a:p>
        </p:txBody>
      </p:sp>
      <p:grpSp>
        <p:nvGrpSpPr>
          <p:cNvPr id="144" name="Groep 143">
            <a:extLst>
              <a:ext uri="{FF2B5EF4-FFF2-40B4-BE49-F238E27FC236}">
                <a16:creationId xmlns:a16="http://schemas.microsoft.com/office/drawing/2014/main" id="{E1E126CA-F5D1-4418-A4B9-E98B8DDE2319}"/>
              </a:ext>
            </a:extLst>
          </p:cNvPr>
          <p:cNvGrpSpPr/>
          <p:nvPr userDrawn="1"/>
        </p:nvGrpSpPr>
        <p:grpSpPr>
          <a:xfrm>
            <a:off x="12391601" y="0"/>
            <a:ext cx="3677074" cy="6397204"/>
            <a:chOff x="12391601" y="0"/>
            <a:chExt cx="3677074" cy="6397204"/>
          </a:xfrm>
        </p:grpSpPr>
        <p:sp>
          <p:nvSpPr>
            <p:cNvPr id="145" name="Freeform 101">
              <a:extLst>
                <a:ext uri="{FF2B5EF4-FFF2-40B4-BE49-F238E27FC236}">
                  <a16:creationId xmlns:a16="http://schemas.microsoft.com/office/drawing/2014/main" id="{284B5568-9CA4-4383-8DFD-573C0A4DC4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96764" y="5575831"/>
              <a:ext cx="255753" cy="255753"/>
            </a:xfrm>
            <a:custGeom>
              <a:avLst/>
              <a:gdLst>
                <a:gd name="T0" fmla="*/ 0 w 292"/>
                <a:gd name="T1" fmla="*/ 146 h 292"/>
                <a:gd name="T2" fmla="*/ 4 w 292"/>
                <a:gd name="T3" fmla="*/ 113 h 292"/>
                <a:gd name="T4" fmla="*/ 14 w 292"/>
                <a:gd name="T5" fmla="*/ 82 h 292"/>
                <a:gd name="T6" fmla="*/ 31 w 292"/>
                <a:gd name="T7" fmla="*/ 55 h 292"/>
                <a:gd name="T8" fmla="*/ 53 w 292"/>
                <a:gd name="T9" fmla="*/ 32 h 292"/>
                <a:gd name="T10" fmla="*/ 81 w 292"/>
                <a:gd name="T11" fmla="*/ 15 h 292"/>
                <a:gd name="T12" fmla="*/ 112 w 292"/>
                <a:gd name="T13" fmla="*/ 4 h 292"/>
                <a:gd name="T14" fmla="*/ 145 w 292"/>
                <a:gd name="T15" fmla="*/ 0 h 292"/>
                <a:gd name="T16" fmla="*/ 179 w 292"/>
                <a:gd name="T17" fmla="*/ 4 h 292"/>
                <a:gd name="T18" fmla="*/ 209 w 292"/>
                <a:gd name="T19" fmla="*/ 15 h 292"/>
                <a:gd name="T20" fmla="*/ 237 w 292"/>
                <a:gd name="T21" fmla="*/ 32 h 292"/>
                <a:gd name="T22" fmla="*/ 259 w 292"/>
                <a:gd name="T23" fmla="*/ 55 h 292"/>
                <a:gd name="T24" fmla="*/ 276 w 292"/>
                <a:gd name="T25" fmla="*/ 82 h 292"/>
                <a:gd name="T26" fmla="*/ 288 w 292"/>
                <a:gd name="T27" fmla="*/ 113 h 292"/>
                <a:gd name="T28" fmla="*/ 292 w 292"/>
                <a:gd name="T29" fmla="*/ 146 h 292"/>
                <a:gd name="T30" fmla="*/ 288 w 292"/>
                <a:gd name="T31" fmla="*/ 180 h 292"/>
                <a:gd name="T32" fmla="*/ 276 w 292"/>
                <a:gd name="T33" fmla="*/ 210 h 292"/>
                <a:gd name="T34" fmla="*/ 259 w 292"/>
                <a:gd name="T35" fmla="*/ 237 h 292"/>
                <a:gd name="T36" fmla="*/ 237 w 292"/>
                <a:gd name="T37" fmla="*/ 260 h 292"/>
                <a:gd name="T38" fmla="*/ 209 w 292"/>
                <a:gd name="T39" fmla="*/ 278 h 292"/>
                <a:gd name="T40" fmla="*/ 179 w 292"/>
                <a:gd name="T41" fmla="*/ 288 h 292"/>
                <a:gd name="T42" fmla="*/ 145 w 292"/>
                <a:gd name="T43" fmla="*/ 292 h 292"/>
                <a:gd name="T44" fmla="*/ 112 w 292"/>
                <a:gd name="T45" fmla="*/ 288 h 292"/>
                <a:gd name="T46" fmla="*/ 81 w 292"/>
                <a:gd name="T47" fmla="*/ 278 h 292"/>
                <a:gd name="T48" fmla="*/ 53 w 292"/>
                <a:gd name="T49" fmla="*/ 260 h 292"/>
                <a:gd name="T50" fmla="*/ 31 w 292"/>
                <a:gd name="T51" fmla="*/ 237 h 292"/>
                <a:gd name="T52" fmla="*/ 14 w 292"/>
                <a:gd name="T53" fmla="*/ 210 h 292"/>
                <a:gd name="T54" fmla="*/ 4 w 292"/>
                <a:gd name="T55" fmla="*/ 180 h 292"/>
                <a:gd name="T56" fmla="*/ 0 w 292"/>
                <a:gd name="T57" fmla="*/ 146 h 292"/>
                <a:gd name="T58" fmla="*/ 102 w 292"/>
                <a:gd name="T59" fmla="*/ 121 h 292"/>
                <a:gd name="T60" fmla="*/ 102 w 292"/>
                <a:gd name="T61" fmla="*/ 142 h 292"/>
                <a:gd name="T62" fmla="*/ 120 w 292"/>
                <a:gd name="T63" fmla="*/ 142 h 292"/>
                <a:gd name="T64" fmla="*/ 120 w 292"/>
                <a:gd name="T65" fmla="*/ 223 h 292"/>
                <a:gd name="T66" fmla="*/ 102 w 292"/>
                <a:gd name="T67" fmla="*/ 223 h 292"/>
                <a:gd name="T68" fmla="*/ 102 w 292"/>
                <a:gd name="T69" fmla="*/ 244 h 292"/>
                <a:gd name="T70" fmla="*/ 188 w 292"/>
                <a:gd name="T71" fmla="*/ 244 h 292"/>
                <a:gd name="T72" fmla="*/ 188 w 292"/>
                <a:gd name="T73" fmla="*/ 223 h 292"/>
                <a:gd name="T74" fmla="*/ 170 w 292"/>
                <a:gd name="T75" fmla="*/ 223 h 292"/>
                <a:gd name="T76" fmla="*/ 170 w 292"/>
                <a:gd name="T77" fmla="*/ 142 h 292"/>
                <a:gd name="T78" fmla="*/ 188 w 292"/>
                <a:gd name="T79" fmla="*/ 142 h 292"/>
                <a:gd name="T80" fmla="*/ 188 w 292"/>
                <a:gd name="T81" fmla="*/ 121 h 292"/>
                <a:gd name="T82" fmla="*/ 102 w 292"/>
                <a:gd name="T83" fmla="*/ 121 h 292"/>
                <a:gd name="T84" fmla="*/ 115 w 292"/>
                <a:gd name="T85" fmla="*/ 79 h 292"/>
                <a:gd name="T86" fmla="*/ 117 w 292"/>
                <a:gd name="T87" fmla="*/ 92 h 292"/>
                <a:gd name="T88" fmla="*/ 124 w 292"/>
                <a:gd name="T89" fmla="*/ 101 h 292"/>
                <a:gd name="T90" fmla="*/ 133 w 292"/>
                <a:gd name="T91" fmla="*/ 108 h 292"/>
                <a:gd name="T92" fmla="*/ 145 w 292"/>
                <a:gd name="T93" fmla="*/ 110 h 292"/>
                <a:gd name="T94" fmla="*/ 157 w 292"/>
                <a:gd name="T95" fmla="*/ 108 h 292"/>
                <a:gd name="T96" fmla="*/ 167 w 292"/>
                <a:gd name="T97" fmla="*/ 101 h 292"/>
                <a:gd name="T98" fmla="*/ 174 w 292"/>
                <a:gd name="T99" fmla="*/ 92 h 292"/>
                <a:gd name="T100" fmla="*/ 176 w 292"/>
                <a:gd name="T101" fmla="*/ 79 h 292"/>
                <a:gd name="T102" fmla="*/ 174 w 292"/>
                <a:gd name="T103" fmla="*/ 67 h 292"/>
                <a:gd name="T104" fmla="*/ 167 w 292"/>
                <a:gd name="T105" fmla="*/ 58 h 292"/>
                <a:gd name="T106" fmla="*/ 157 w 292"/>
                <a:gd name="T107" fmla="*/ 51 h 292"/>
                <a:gd name="T108" fmla="*/ 145 w 292"/>
                <a:gd name="T109" fmla="*/ 49 h 292"/>
                <a:gd name="T110" fmla="*/ 133 w 292"/>
                <a:gd name="T111" fmla="*/ 51 h 292"/>
                <a:gd name="T112" fmla="*/ 124 w 292"/>
                <a:gd name="T113" fmla="*/ 58 h 292"/>
                <a:gd name="T114" fmla="*/ 117 w 292"/>
                <a:gd name="T115" fmla="*/ 67 h 292"/>
                <a:gd name="T116" fmla="*/ 115 w 292"/>
                <a:gd name="T117" fmla="*/ 7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2" h="292">
                  <a:moveTo>
                    <a:pt x="0" y="146"/>
                  </a:moveTo>
                  <a:lnTo>
                    <a:pt x="4" y="113"/>
                  </a:lnTo>
                  <a:lnTo>
                    <a:pt x="14" y="82"/>
                  </a:lnTo>
                  <a:lnTo>
                    <a:pt x="31" y="55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2" y="4"/>
                  </a:lnTo>
                  <a:lnTo>
                    <a:pt x="145" y="0"/>
                  </a:lnTo>
                  <a:lnTo>
                    <a:pt x="179" y="4"/>
                  </a:lnTo>
                  <a:lnTo>
                    <a:pt x="209" y="15"/>
                  </a:lnTo>
                  <a:lnTo>
                    <a:pt x="237" y="32"/>
                  </a:lnTo>
                  <a:lnTo>
                    <a:pt x="259" y="55"/>
                  </a:lnTo>
                  <a:lnTo>
                    <a:pt x="276" y="82"/>
                  </a:lnTo>
                  <a:lnTo>
                    <a:pt x="288" y="113"/>
                  </a:lnTo>
                  <a:lnTo>
                    <a:pt x="292" y="146"/>
                  </a:lnTo>
                  <a:lnTo>
                    <a:pt x="288" y="180"/>
                  </a:lnTo>
                  <a:lnTo>
                    <a:pt x="276" y="210"/>
                  </a:lnTo>
                  <a:lnTo>
                    <a:pt x="259" y="237"/>
                  </a:lnTo>
                  <a:lnTo>
                    <a:pt x="237" y="260"/>
                  </a:lnTo>
                  <a:lnTo>
                    <a:pt x="209" y="278"/>
                  </a:lnTo>
                  <a:lnTo>
                    <a:pt x="179" y="288"/>
                  </a:lnTo>
                  <a:lnTo>
                    <a:pt x="145" y="292"/>
                  </a:lnTo>
                  <a:lnTo>
                    <a:pt x="112" y="288"/>
                  </a:lnTo>
                  <a:lnTo>
                    <a:pt x="81" y="278"/>
                  </a:lnTo>
                  <a:lnTo>
                    <a:pt x="53" y="260"/>
                  </a:lnTo>
                  <a:lnTo>
                    <a:pt x="31" y="237"/>
                  </a:lnTo>
                  <a:lnTo>
                    <a:pt x="14" y="210"/>
                  </a:lnTo>
                  <a:lnTo>
                    <a:pt x="4" y="180"/>
                  </a:lnTo>
                  <a:lnTo>
                    <a:pt x="0" y="146"/>
                  </a:lnTo>
                  <a:close/>
                  <a:moveTo>
                    <a:pt x="102" y="121"/>
                  </a:moveTo>
                  <a:lnTo>
                    <a:pt x="102" y="142"/>
                  </a:lnTo>
                  <a:lnTo>
                    <a:pt x="120" y="142"/>
                  </a:lnTo>
                  <a:lnTo>
                    <a:pt x="120" y="223"/>
                  </a:lnTo>
                  <a:lnTo>
                    <a:pt x="102" y="223"/>
                  </a:lnTo>
                  <a:lnTo>
                    <a:pt x="102" y="244"/>
                  </a:lnTo>
                  <a:lnTo>
                    <a:pt x="188" y="244"/>
                  </a:lnTo>
                  <a:lnTo>
                    <a:pt x="188" y="223"/>
                  </a:lnTo>
                  <a:lnTo>
                    <a:pt x="170" y="223"/>
                  </a:lnTo>
                  <a:lnTo>
                    <a:pt x="170" y="142"/>
                  </a:lnTo>
                  <a:lnTo>
                    <a:pt x="188" y="142"/>
                  </a:lnTo>
                  <a:lnTo>
                    <a:pt x="188" y="121"/>
                  </a:lnTo>
                  <a:lnTo>
                    <a:pt x="102" y="121"/>
                  </a:lnTo>
                  <a:close/>
                  <a:moveTo>
                    <a:pt x="115" y="79"/>
                  </a:moveTo>
                  <a:lnTo>
                    <a:pt x="117" y="92"/>
                  </a:lnTo>
                  <a:lnTo>
                    <a:pt x="124" y="101"/>
                  </a:lnTo>
                  <a:lnTo>
                    <a:pt x="133" y="108"/>
                  </a:lnTo>
                  <a:lnTo>
                    <a:pt x="145" y="110"/>
                  </a:lnTo>
                  <a:lnTo>
                    <a:pt x="157" y="108"/>
                  </a:lnTo>
                  <a:lnTo>
                    <a:pt x="167" y="101"/>
                  </a:lnTo>
                  <a:lnTo>
                    <a:pt x="174" y="92"/>
                  </a:lnTo>
                  <a:lnTo>
                    <a:pt x="176" y="79"/>
                  </a:lnTo>
                  <a:lnTo>
                    <a:pt x="174" y="67"/>
                  </a:lnTo>
                  <a:lnTo>
                    <a:pt x="167" y="58"/>
                  </a:lnTo>
                  <a:lnTo>
                    <a:pt x="157" y="51"/>
                  </a:lnTo>
                  <a:lnTo>
                    <a:pt x="145" y="49"/>
                  </a:lnTo>
                  <a:lnTo>
                    <a:pt x="133" y="51"/>
                  </a:lnTo>
                  <a:lnTo>
                    <a:pt x="124" y="58"/>
                  </a:lnTo>
                  <a:lnTo>
                    <a:pt x="117" y="67"/>
                  </a:lnTo>
                  <a:lnTo>
                    <a:pt x="115" y="79"/>
                  </a:lnTo>
                  <a:close/>
                </a:path>
              </a:pathLst>
            </a:custGeom>
            <a:solidFill>
              <a:srgbClr val="FF78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0BF582F9-9A3C-47BF-978B-12F319CB6939}"/>
                </a:ext>
              </a:extLst>
            </p:cNvPr>
            <p:cNvSpPr/>
            <p:nvPr userDrawn="1"/>
          </p:nvSpPr>
          <p:spPr>
            <a:xfrm>
              <a:off x="12757284" y="5647860"/>
              <a:ext cx="2817995" cy="5921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Meer weten?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Ga naar dia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‘Instructie dia: YouTube links’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open deze in de diavoorstelling en klik op de gewenste video link.</a:t>
              </a:r>
            </a:p>
          </p:txBody>
        </p:sp>
        <p:cxnSp>
          <p:nvCxnSpPr>
            <p:cNvPr id="147" name="Rechte verbindingslijn 146">
              <a:extLst>
                <a:ext uri="{FF2B5EF4-FFF2-40B4-BE49-F238E27FC236}">
                  <a16:creationId xmlns:a16="http://schemas.microsoft.com/office/drawing/2014/main" id="{D4A0B3F0-E0C4-4F83-85E4-EF33CAF01D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3" y="6397204"/>
              <a:ext cx="3178016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48" name="Rechthoek 147">
              <a:extLst>
                <a:ext uri="{FF2B5EF4-FFF2-40B4-BE49-F238E27FC236}">
                  <a16:creationId xmlns:a16="http://schemas.microsoft.com/office/drawing/2014/main" id="{FF382E4C-782A-46C9-9C8D-0A3FC3DA26C6}"/>
                </a:ext>
              </a:extLst>
            </p:cNvPr>
            <p:cNvSpPr/>
            <p:nvPr userDrawn="1"/>
          </p:nvSpPr>
          <p:spPr>
            <a:xfrm>
              <a:off x="12397261" y="0"/>
              <a:ext cx="3572989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Afbeelding invoegen i.c.m. </a:t>
              </a:r>
              <a:r>
                <a:rPr kumimoji="0" lang="nl-NL" sz="1400" b="1" i="0" u="none" strike="noStrike" kern="0" cap="all" spc="0" normalizeH="0" baseline="0" noProof="0" err="1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overlay</a:t>
              </a:r>
              <a:endParaRPr kumimoji="0" lang="nl-NL" sz="1400" b="1" i="0" u="none" strike="noStrike" kern="0" cap="all" spc="0" normalizeH="0" baseline="0" noProof="0">
                <a:ln>
                  <a:noFill/>
                </a:ln>
                <a:solidFill>
                  <a:srgbClr val="303E48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E1731CFD-17D9-4528-B127-B9981FD2BCE9}"/>
                </a:ext>
              </a:extLst>
            </p:cNvPr>
            <p:cNvSpPr/>
            <p:nvPr userDrawn="1"/>
          </p:nvSpPr>
          <p:spPr>
            <a:xfrm>
              <a:off x="12391601" y="242112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50" name="Rechte verbindingslijn 149">
              <a:extLst>
                <a:ext uri="{FF2B5EF4-FFF2-40B4-BE49-F238E27FC236}">
                  <a16:creationId xmlns:a16="http://schemas.microsoft.com/office/drawing/2014/main" id="{11936281-7DC2-4E67-81E8-C7DCFE7C4F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14234425-5F36-4207-96D4-3B15A044B9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2002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6921B645-FEB7-421F-BBCC-F9662A07FA77}"/>
                </a:ext>
              </a:extLst>
            </p:cNvPr>
            <p:cNvSpPr/>
            <p:nvPr userDrawn="1"/>
          </p:nvSpPr>
          <p:spPr>
            <a:xfrm>
              <a:off x="12757282" y="2447858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(Optioneel)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Staat er nog géén foto ingevoegd op de slide?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Sleep vanuit je folder een foto op de slide.</a:t>
              </a:r>
            </a:p>
          </p:txBody>
        </p:sp>
        <p:sp>
          <p:nvSpPr>
            <p:cNvPr id="153" name="Ovaal 152">
              <a:extLst>
                <a:ext uri="{FF2B5EF4-FFF2-40B4-BE49-F238E27FC236}">
                  <a16:creationId xmlns:a16="http://schemas.microsoft.com/office/drawing/2014/main" id="{DDAC5430-9F01-495A-BCA7-06389AFD97B1}"/>
                </a:ext>
              </a:extLst>
            </p:cNvPr>
            <p:cNvSpPr/>
            <p:nvPr userDrawn="1"/>
          </p:nvSpPr>
          <p:spPr>
            <a:xfrm>
              <a:off x="12391601" y="3325873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329FC630-5FC3-47DF-8408-D13365AA0F3C}"/>
                </a:ext>
              </a:extLst>
            </p:cNvPr>
            <p:cNvSpPr/>
            <p:nvPr userDrawn="1"/>
          </p:nvSpPr>
          <p:spPr>
            <a:xfrm>
              <a:off x="12757282" y="3391937"/>
              <a:ext cx="3311393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je een foto geplaatst hebt, kan het zijn dat de laagvolgorde hersteld moet worden zodat de foto weer correct weergeven wordt achter de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overlay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Dit doe je door met de rechtermuisknop op de miniatuurslide te klikken en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‘Dia herstellen’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te selecteren. 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8AE02C06-A7E2-4DEC-AEFE-449D866F4C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542818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FCD93A05-36E7-4D68-B4FA-3D0CE12FA0AB}"/>
                </a:ext>
              </a:extLst>
            </p:cNvPr>
            <p:cNvSpPr/>
            <p:nvPr userDrawn="1"/>
          </p:nvSpPr>
          <p:spPr>
            <a:xfrm>
              <a:off x="12757282" y="4308830"/>
              <a:ext cx="1420622" cy="87589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555" t="725" r="555" b="725"/>
              </a:stretch>
            </a:blipFill>
            <a:ln w="12700" cap="flat" cmpd="sng" algn="ctr">
              <a:solidFill>
                <a:srgbClr val="D1D1D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57" name="Groep 156">
              <a:extLst>
                <a:ext uri="{FF2B5EF4-FFF2-40B4-BE49-F238E27FC236}">
                  <a16:creationId xmlns:a16="http://schemas.microsoft.com/office/drawing/2014/main" id="{44D03825-DBA3-4B8D-A454-8056DD34FF0A}"/>
                </a:ext>
              </a:extLst>
            </p:cNvPr>
            <p:cNvGrpSpPr/>
            <p:nvPr userDrawn="1"/>
          </p:nvGrpSpPr>
          <p:grpSpPr>
            <a:xfrm>
              <a:off x="13614067" y="4640439"/>
              <a:ext cx="1195723" cy="678267"/>
              <a:chOff x="12757284" y="3224292"/>
              <a:chExt cx="1195723" cy="678267"/>
            </a:xfrm>
          </p:grpSpPr>
          <p:sp>
            <p:nvSpPr>
              <p:cNvPr id="168" name="Rechthoek 167">
                <a:extLst>
                  <a:ext uri="{FF2B5EF4-FFF2-40B4-BE49-F238E27FC236}">
                    <a16:creationId xmlns:a16="http://schemas.microsoft.com/office/drawing/2014/main" id="{06860DE0-02A9-46A7-A10D-BF19CAC09B7E}"/>
                  </a:ext>
                </a:extLst>
              </p:cNvPr>
              <p:cNvSpPr/>
              <p:nvPr userDrawn="1"/>
            </p:nvSpPr>
            <p:spPr>
              <a:xfrm>
                <a:off x="12757284" y="3224292"/>
                <a:ext cx="1176476" cy="58094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641D7EF7-2233-47FB-8654-A25604BF2E93}"/>
                  </a:ext>
                </a:extLst>
              </p:cNvPr>
              <p:cNvSpPr/>
              <p:nvPr userDrawn="1"/>
            </p:nvSpPr>
            <p:spPr>
              <a:xfrm>
                <a:off x="12779248" y="3535681"/>
                <a:ext cx="1145758" cy="261256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70" name="Groep 169">
                <a:extLst>
                  <a:ext uri="{FF2B5EF4-FFF2-40B4-BE49-F238E27FC236}">
                    <a16:creationId xmlns:a16="http://schemas.microsoft.com/office/drawing/2014/main" id="{638AEAFF-1BDC-4424-87FA-1D77A743E7EE}"/>
                  </a:ext>
                </a:extLst>
              </p:cNvPr>
              <p:cNvGrpSpPr/>
              <p:nvPr userDrawn="1"/>
            </p:nvGrpSpPr>
            <p:grpSpPr>
              <a:xfrm>
                <a:off x="12839234" y="328979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83" name="Rechthoek: afgeronde hoeken 182">
                  <a:extLst>
                    <a:ext uri="{FF2B5EF4-FFF2-40B4-BE49-F238E27FC236}">
                      <a16:creationId xmlns:a16="http://schemas.microsoft.com/office/drawing/2014/main" id="{D061F24E-19DC-4B00-89A5-3E3D812D72B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" name="Rechthoek 183">
                  <a:extLst>
                    <a:ext uri="{FF2B5EF4-FFF2-40B4-BE49-F238E27FC236}">
                      <a16:creationId xmlns:a16="http://schemas.microsoft.com/office/drawing/2014/main" id="{90F7450C-06FB-468B-B5CC-EC1542D5140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Rechthoek 184">
                  <a:extLst>
                    <a:ext uri="{FF2B5EF4-FFF2-40B4-BE49-F238E27FC236}">
                      <a16:creationId xmlns:a16="http://schemas.microsoft.com/office/drawing/2014/main" id="{008E5EC7-BBDF-46E7-93F7-4973D9A0AE2A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Rechthoek 185">
                  <a:extLst>
                    <a:ext uri="{FF2B5EF4-FFF2-40B4-BE49-F238E27FC236}">
                      <a16:creationId xmlns:a16="http://schemas.microsoft.com/office/drawing/2014/main" id="{3B032BC7-1941-4494-B55F-FD436482328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Rechthoek 186">
                  <a:extLst>
                    <a:ext uri="{FF2B5EF4-FFF2-40B4-BE49-F238E27FC236}">
                      <a16:creationId xmlns:a16="http://schemas.microsoft.com/office/drawing/2014/main" id="{4B24F90C-7924-4F07-941F-0A67BD7A749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Rechthoek 187">
                  <a:extLst>
                    <a:ext uri="{FF2B5EF4-FFF2-40B4-BE49-F238E27FC236}">
                      <a16:creationId xmlns:a16="http://schemas.microsoft.com/office/drawing/2014/main" id="{F53EC34A-8400-4EE2-B0DA-30A657011A96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54FA168F-0840-4341-AA6D-4B9230785C92}"/>
                  </a:ext>
                </a:extLst>
              </p:cNvPr>
              <p:cNvGrpSpPr/>
              <p:nvPr userDrawn="1"/>
            </p:nvGrpSpPr>
            <p:grpSpPr>
              <a:xfrm>
                <a:off x="12819679" y="3589117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75" name="Groep 174">
                  <a:extLst>
                    <a:ext uri="{FF2B5EF4-FFF2-40B4-BE49-F238E27FC236}">
                      <a16:creationId xmlns:a16="http://schemas.microsoft.com/office/drawing/2014/main" id="{1077D9D6-EAC6-44AF-8F3E-3E24903A8478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77" name="Rechthoek: afgeronde hoeken 176">
                    <a:extLst>
                      <a:ext uri="{FF2B5EF4-FFF2-40B4-BE49-F238E27FC236}">
                        <a16:creationId xmlns:a16="http://schemas.microsoft.com/office/drawing/2014/main" id="{102249AE-740A-4E69-BE3D-9362A9AF2B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8" name="Rechthoek 177">
                    <a:extLst>
                      <a:ext uri="{FF2B5EF4-FFF2-40B4-BE49-F238E27FC236}">
                        <a16:creationId xmlns:a16="http://schemas.microsoft.com/office/drawing/2014/main" id="{9D16A219-6789-49D5-9E4D-84464FB3B2B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" name="Rechthoek 178">
                    <a:extLst>
                      <a:ext uri="{FF2B5EF4-FFF2-40B4-BE49-F238E27FC236}">
                        <a16:creationId xmlns:a16="http://schemas.microsoft.com/office/drawing/2014/main" id="{56B93B8C-8E6C-47B2-A266-63989379BD1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0" name="Rechthoek 179">
                    <a:extLst>
                      <a:ext uri="{FF2B5EF4-FFF2-40B4-BE49-F238E27FC236}">
                        <a16:creationId xmlns:a16="http://schemas.microsoft.com/office/drawing/2014/main" id="{D2970F26-69D0-43D5-B796-AC05817361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D308E3A8-C908-47A0-B707-D88FCE3C1A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C8DE9EFB-AF4C-4425-9349-47045FB25E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76" name="Boog 175">
                  <a:extLst>
                    <a:ext uri="{FF2B5EF4-FFF2-40B4-BE49-F238E27FC236}">
                      <a16:creationId xmlns:a16="http://schemas.microsoft.com/office/drawing/2014/main" id="{EA97E8D6-A464-4DEA-BFEA-3E2E8D477FF0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172" name="Tekstvak 171">
                <a:extLst>
                  <a:ext uri="{FF2B5EF4-FFF2-40B4-BE49-F238E27FC236}">
                    <a16:creationId xmlns:a16="http://schemas.microsoft.com/office/drawing/2014/main" id="{C8742E48-AC58-4070-A90D-185472719FE3}"/>
                  </a:ext>
                </a:extLst>
              </p:cNvPr>
              <p:cNvSpPr txBox="1"/>
              <p:nvPr userDrawn="1"/>
            </p:nvSpPr>
            <p:spPr>
              <a:xfrm>
                <a:off x="12997648" y="3263402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Indeling</a:t>
                </a:r>
              </a:p>
            </p:txBody>
          </p:sp>
          <p:sp>
            <p:nvSpPr>
              <p:cNvPr id="173" name="Tekstvak 172">
                <a:extLst>
                  <a:ext uri="{FF2B5EF4-FFF2-40B4-BE49-F238E27FC236}">
                    <a16:creationId xmlns:a16="http://schemas.microsoft.com/office/drawing/2014/main" id="{9896333E-7021-4FCD-B35D-D1BAEE1E2C50}"/>
                  </a:ext>
                </a:extLst>
              </p:cNvPr>
              <p:cNvSpPr txBox="1"/>
              <p:nvPr userDrawn="1"/>
            </p:nvSpPr>
            <p:spPr>
              <a:xfrm>
                <a:off x="12984219" y="3584528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Dia Herstellen</a:t>
                </a:r>
              </a:p>
            </p:txBody>
          </p:sp>
          <p:pic>
            <p:nvPicPr>
              <p:cNvPr id="174" name="Picture 3">
                <a:extLst>
                  <a:ext uri="{FF2B5EF4-FFF2-40B4-BE49-F238E27FC236}">
                    <a16:creationId xmlns:a16="http://schemas.microsoft.com/office/drawing/2014/main" id="{06B963BC-7CEC-402F-B478-10725F1E072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9921" y="367122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71EE4F2B-4340-4277-B621-F366D62633E9}"/>
                </a:ext>
              </a:extLst>
            </p:cNvPr>
            <p:cNvSpPr/>
            <p:nvPr userDrawn="1"/>
          </p:nvSpPr>
          <p:spPr>
            <a:xfrm>
              <a:off x="12391601" y="35884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B33424DB-B1AB-4593-816D-1199D50B12ED}"/>
                </a:ext>
              </a:extLst>
            </p:cNvPr>
            <p:cNvSpPr/>
            <p:nvPr userDrawn="1"/>
          </p:nvSpPr>
          <p:spPr>
            <a:xfrm>
              <a:off x="12757282" y="424908"/>
              <a:ext cx="3038977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(Optioneel)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Staat er al een foto ingevoegd op de slide?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Onderaan het fotovenster zit een aanklikbare balk  die je met je muis kan selecteren. Door de selectie te maken en vervolgens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te drukken, kan je de foto verwijderen.</a:t>
              </a:r>
            </a:p>
            <a:p>
              <a:pPr marL="452438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Vervolgens kan je door op het foto-icoon </a:t>
              </a:r>
              <a:b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te klikken een foto naar keuze invoegen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" b="1" i="1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</a:t>
              </a:r>
              <a:br>
                <a:rPr kumimoji="0" lang="nl-NL" sz="1100" b="1" i="1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1" i="1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Ga vervolgens verder naar stap 3.</a:t>
              </a:r>
            </a:p>
          </p:txBody>
        </p:sp>
        <p:cxnSp>
          <p:nvCxnSpPr>
            <p:cNvPr id="160" name="Rechte verbindingslijn 159">
              <a:extLst>
                <a:ext uri="{FF2B5EF4-FFF2-40B4-BE49-F238E27FC236}">
                  <a16:creationId xmlns:a16="http://schemas.microsoft.com/office/drawing/2014/main" id="{9C7DA918-7B3C-473E-9C55-CB8A2098F1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406842" y="22872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1D6A937A-B8F0-453F-82BC-1E2A60FB95E4}"/>
                </a:ext>
              </a:extLst>
            </p:cNvPr>
            <p:cNvGrpSpPr/>
            <p:nvPr userDrawn="1"/>
          </p:nvGrpSpPr>
          <p:grpSpPr>
            <a:xfrm>
              <a:off x="12757282" y="1531373"/>
              <a:ext cx="294789" cy="318834"/>
              <a:chOff x="14466489" y="1001522"/>
              <a:chExt cx="290627" cy="314333"/>
            </a:xfrm>
          </p:grpSpPr>
          <p:sp>
            <p:nvSpPr>
              <p:cNvPr id="162" name="Rechthoek 161">
                <a:extLst>
                  <a:ext uri="{FF2B5EF4-FFF2-40B4-BE49-F238E27FC236}">
                    <a16:creationId xmlns:a16="http://schemas.microsoft.com/office/drawing/2014/main" id="{F9B5EAE7-B703-498D-940B-5E4BC1BA3F0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0C0C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" name="Ovaal 162">
                <a:extLst>
                  <a:ext uri="{FF2B5EF4-FFF2-40B4-BE49-F238E27FC236}">
                    <a16:creationId xmlns:a16="http://schemas.microsoft.com/office/drawing/2014/main" id="{A0EA488D-1E44-4FA3-85EF-89FFAF486DA0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Vrije vorm: vorm 163">
                <a:extLst>
                  <a:ext uri="{FF2B5EF4-FFF2-40B4-BE49-F238E27FC236}">
                    <a16:creationId xmlns:a16="http://schemas.microsoft.com/office/drawing/2014/main" id="{64957BFC-8EF9-4C07-A031-90853576D5E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Rechthoek: afgeronde hoeken 164">
                <a:extLst>
                  <a:ext uri="{FF2B5EF4-FFF2-40B4-BE49-F238E27FC236}">
                    <a16:creationId xmlns:a16="http://schemas.microsoft.com/office/drawing/2014/main" id="{B03DB417-D9E0-4635-A3C0-7A0E963B524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166" name="Rechte verbindingslijn 165">
                <a:extLst>
                  <a:ext uri="{FF2B5EF4-FFF2-40B4-BE49-F238E27FC236}">
                    <a16:creationId xmlns:a16="http://schemas.microsoft.com/office/drawing/2014/main" id="{1D768A04-411E-4D71-B5CA-EF16123A25D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7" name="Rechte verbindingslijn 166">
                <a:extLst>
                  <a:ext uri="{FF2B5EF4-FFF2-40B4-BE49-F238E27FC236}">
                    <a16:creationId xmlns:a16="http://schemas.microsoft.com/office/drawing/2014/main" id="{C621FB48-7A62-4347-AC53-C35E4D0C2D3B}"/>
                  </a:ext>
                </a:extLst>
              </p:cNvPr>
              <p:cNvCxnSpPr>
                <a:cxnSpLocks/>
                <a:stCxn id="16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38" name="Tijdelijke aanduiding voor afbeelding 13">
            <a:extLst>
              <a:ext uri="{FF2B5EF4-FFF2-40B4-BE49-F238E27FC236}">
                <a16:creationId xmlns:a16="http://schemas.microsoft.com/office/drawing/2014/main" id="{7C050738-B397-4318-BB04-F61DE303B62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745714" y="118090"/>
            <a:ext cx="1324800" cy="496800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nl-NL"/>
              <a:t>Voeg hier een logo in</a:t>
            </a:r>
          </a:p>
        </p:txBody>
      </p:sp>
      <p:pic>
        <p:nvPicPr>
          <p:cNvPr id="58" name="Afbeelding 57" descr="Afbeelding met schermafbeelding, tekening&#10;&#10;Automatisch gegenereerde beschrijving">
            <a:extLst>
              <a:ext uri="{FF2B5EF4-FFF2-40B4-BE49-F238E27FC236}">
                <a16:creationId xmlns:a16="http://schemas.microsoft.com/office/drawing/2014/main" id="{B79FABF2-C5DA-4C6F-BAA1-AF3BBC8093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96" y="5980175"/>
            <a:ext cx="2696255" cy="62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1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/>
              <a:t>Klik hier om je titel te plaatsen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728377"/>
            <a:ext cx="10773500" cy="4069793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 marL="446088" marR="0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err="1"/>
              <a:t>Bullet</a:t>
            </a:r>
            <a:endParaRPr lang="nl-NL" noProof="0"/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r>
              <a:rPr lang="nl-NL"/>
              <a:t> #1</a:t>
            </a:r>
          </a:p>
          <a:p>
            <a:pPr lvl="2"/>
            <a:r>
              <a:rPr lang="nl-NL"/>
              <a:t>Sub-sub </a:t>
            </a:r>
            <a:r>
              <a:rPr lang="nl-NL" err="1"/>
              <a:t>bullet</a:t>
            </a:r>
            <a:r>
              <a:rPr lang="nl-NL"/>
              <a:t> #2</a:t>
            </a:r>
          </a:p>
          <a:p>
            <a:pPr lvl="3"/>
            <a:r>
              <a:rPr lang="nl-NL"/>
              <a:t>Leestekst</a:t>
            </a:r>
          </a:p>
          <a:p>
            <a:pPr lvl="4"/>
            <a:r>
              <a:rPr lang="nl-NL"/>
              <a:t>Header</a:t>
            </a:r>
          </a:p>
          <a:p>
            <a:pPr lvl="5"/>
            <a:r>
              <a:rPr lang="nl-NL"/>
              <a:t>Opsomming</a:t>
            </a:r>
          </a:p>
          <a:p>
            <a:pPr marL="446088" marR="0" lvl="6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pPr>
            <a:r>
              <a:rPr lang="nl-NL" sz="1400" b="0" i="0" kern="1200" noProof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Alfabet onder opsomming</a:t>
            </a:r>
          </a:p>
          <a:p>
            <a:pPr lvl="7"/>
            <a:r>
              <a:rPr lang="nl-NL"/>
              <a:t>Sub-</a:t>
            </a:r>
            <a:r>
              <a:rPr lang="nl-NL" err="1"/>
              <a:t>bullet</a:t>
            </a:r>
            <a:r>
              <a:rPr lang="nl-NL"/>
              <a:t> onder opsomming</a:t>
            </a:r>
          </a:p>
          <a:p>
            <a:pPr lvl="8"/>
            <a:r>
              <a:rPr lang="nl-NL"/>
              <a:t>Italic tekst</a:t>
            </a:r>
          </a:p>
        </p:txBody>
      </p:sp>
      <p:sp>
        <p:nvSpPr>
          <p:cNvPr id="10" name="Tekstvak 9"/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100% </a:t>
            </a:r>
            <a:r>
              <a:rPr lang="nl-NL" sz="1400" b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text</a:t>
            </a:r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j-lt"/>
              </a:rPr>
              <a:t>slide</a:t>
            </a:r>
            <a:endParaRPr lang="nl-NL" sz="1400" b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B25118-21DC-4C23-8D71-6234CCBD938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9" name="Tijdelijke aanduiding voor afbeelding 13">
            <a:extLst>
              <a:ext uri="{FF2B5EF4-FFF2-40B4-BE49-F238E27FC236}">
                <a16:creationId xmlns:a16="http://schemas.microsoft.com/office/drawing/2014/main" id="{0D2C661D-A45B-4998-86DD-5C4AEB08F8F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745714" y="118090"/>
            <a:ext cx="1324800" cy="496800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rgbClr val="3D3D3B"/>
                </a:solidFill>
              </a:defRPr>
            </a:lvl1pPr>
          </a:lstStyle>
          <a:p>
            <a:r>
              <a:rPr lang="nl-NL"/>
              <a:t>Voeg hier een logo in</a:t>
            </a:r>
          </a:p>
        </p:txBody>
      </p:sp>
      <p:grpSp>
        <p:nvGrpSpPr>
          <p:cNvPr id="88" name="Instructie">
            <a:extLst>
              <a:ext uri="{FF2B5EF4-FFF2-40B4-BE49-F238E27FC236}">
                <a16:creationId xmlns:a16="http://schemas.microsoft.com/office/drawing/2014/main" id="{7364586A-B907-4E9D-B0E0-3FE7D898341D}"/>
              </a:ext>
            </a:extLst>
          </p:cNvPr>
          <p:cNvGrpSpPr/>
          <p:nvPr userDrawn="1"/>
        </p:nvGrpSpPr>
        <p:grpSpPr>
          <a:xfrm>
            <a:off x="-3407187" y="0"/>
            <a:ext cx="3201327" cy="6001164"/>
            <a:chOff x="-3437547" y="1434"/>
            <a:chExt cx="3201327" cy="6001164"/>
          </a:xfrm>
        </p:grpSpPr>
        <p:cxnSp>
          <p:nvCxnSpPr>
            <p:cNvPr id="90" name="Rechte verbindingslijn 89">
              <a:extLst>
                <a:ext uri="{FF2B5EF4-FFF2-40B4-BE49-F238E27FC236}">
                  <a16:creationId xmlns:a16="http://schemas.microsoft.com/office/drawing/2014/main" id="{2DBE5A60-7493-4B52-B10A-561A436B34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8D0C1964-8EF0-4FA6-A252-BE0320257668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9BC55AD1-8FDA-429E-B0FC-11244384EBCB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5" indent="-228600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Opsomming</a:t>
              </a:r>
            </a:p>
          </p:txBody>
        </p: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433C085C-23CE-445A-9D18-90D92C4D7DE4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E0609EB8-B417-4693-8D3A-8F69EB13BAB8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6" indent="-265113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Alfabet onder opsomming</a:t>
              </a:r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4F388248-0E5D-496D-BB55-03B2189EFF8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5715D2C0-33F2-4742-BFE4-F8D0A9597155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7063" marR="0" lvl="7" indent="-180975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onder opsomming</a:t>
              </a:r>
            </a:p>
          </p:txBody>
        </p:sp>
        <p:sp>
          <p:nvSpPr>
            <p:cNvPr id="178" name="Ovaal 177">
              <a:extLst>
                <a:ext uri="{FF2B5EF4-FFF2-40B4-BE49-F238E27FC236}">
                  <a16:creationId xmlns:a16="http://schemas.microsoft.com/office/drawing/2014/main" id="{2625A78D-B00C-45FF-A4DB-2DABA1D9D001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9" name="Rechthoek 178">
              <a:extLst>
                <a:ext uri="{FF2B5EF4-FFF2-40B4-BE49-F238E27FC236}">
                  <a16:creationId xmlns:a16="http://schemas.microsoft.com/office/drawing/2014/main" id="{AF372D41-7BF8-4E92-8098-89E45F34BC40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Italic tekst</a:t>
              </a:r>
            </a:p>
          </p:txBody>
        </p:sp>
        <p:grpSp>
          <p:nvGrpSpPr>
            <p:cNvPr id="180" name="Meer informatie">
              <a:extLst>
                <a:ext uri="{FF2B5EF4-FFF2-40B4-BE49-F238E27FC236}">
                  <a16:creationId xmlns:a16="http://schemas.microsoft.com/office/drawing/2014/main" id="{6CA0FBDD-D3C2-42D8-A48E-90C31C750FDF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48" name="Freeform 101">
                <a:extLst>
                  <a:ext uri="{FF2B5EF4-FFF2-40B4-BE49-F238E27FC236}">
                    <a16:creationId xmlns:a16="http://schemas.microsoft.com/office/drawing/2014/main" id="{101B1DC3-AADC-434C-8E4B-64AD5A0883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249" name="Rechthoek 248">
                <a:extLst>
                  <a:ext uri="{FF2B5EF4-FFF2-40B4-BE49-F238E27FC236}">
                    <a16:creationId xmlns:a16="http://schemas.microsoft.com/office/drawing/2014/main" id="{61483659-2806-49DD-B6ED-813C9ABA2740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50" name="Rechte verbindingslijn 249">
                <a:extLst>
                  <a:ext uri="{FF2B5EF4-FFF2-40B4-BE49-F238E27FC236}">
                    <a16:creationId xmlns:a16="http://schemas.microsoft.com/office/drawing/2014/main" id="{020A6979-7324-4A5D-BF35-E0CAAB09E7F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181" name="Rechthoek 180">
              <a:extLst>
                <a:ext uri="{FF2B5EF4-FFF2-40B4-BE49-F238E27FC236}">
                  <a16:creationId xmlns:a16="http://schemas.microsoft.com/office/drawing/2014/main" id="{F474C3C1-8EEF-4741-B5B9-C28F4B80B97C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682C6D47-08AD-4F28-9C84-EABA3A1604E6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83" name="Rechte verbindingslijn 182">
              <a:extLst>
                <a:ext uri="{FF2B5EF4-FFF2-40B4-BE49-F238E27FC236}">
                  <a16:creationId xmlns:a16="http://schemas.microsoft.com/office/drawing/2014/main" id="{EE3B8B55-DBB6-4ADD-907C-97576655BC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184" name="Groep 183">
              <a:extLst>
                <a:ext uri="{FF2B5EF4-FFF2-40B4-BE49-F238E27FC236}">
                  <a16:creationId xmlns:a16="http://schemas.microsoft.com/office/drawing/2014/main" id="{8C541C9D-E1B6-4A01-ABC7-A052EF7D1465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FB0541C1-FAED-4F74-8EA7-B2F13A722EB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97" name="Rechte verbindingslijn 196">
                <a:extLst>
                  <a:ext uri="{FF2B5EF4-FFF2-40B4-BE49-F238E27FC236}">
                    <a16:creationId xmlns:a16="http://schemas.microsoft.com/office/drawing/2014/main" id="{0F349D80-2F54-4DF6-AD87-66160D05EA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198" name="Rechte verbindingslijn 197">
                <a:extLst>
                  <a:ext uri="{FF2B5EF4-FFF2-40B4-BE49-F238E27FC236}">
                    <a16:creationId xmlns:a16="http://schemas.microsoft.com/office/drawing/2014/main" id="{1D8FE835-FD3D-4033-9E10-97E46E154B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sp>
            <p:nvSpPr>
              <p:cNvPr id="199" name="Rechthoek 198">
                <a:extLst>
                  <a:ext uri="{FF2B5EF4-FFF2-40B4-BE49-F238E27FC236}">
                    <a16:creationId xmlns:a16="http://schemas.microsoft.com/office/drawing/2014/main" id="{E7945D14-3728-4F0C-9A16-551F717C431C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200" name="Groep 199">
                <a:extLst>
                  <a:ext uri="{FF2B5EF4-FFF2-40B4-BE49-F238E27FC236}">
                    <a16:creationId xmlns:a16="http://schemas.microsoft.com/office/drawing/2014/main" id="{F1AFFF0E-3F95-45C5-A9FA-7FBE7A47C4E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39" name="Groep 238">
                  <a:extLst>
                    <a:ext uri="{FF2B5EF4-FFF2-40B4-BE49-F238E27FC236}">
                      <a16:creationId xmlns:a16="http://schemas.microsoft.com/office/drawing/2014/main" id="{8B9F47BF-C0E9-4826-B114-BF1D2B8AD2D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43" name="Rechte verbindingslijn 242">
                    <a:extLst>
                      <a:ext uri="{FF2B5EF4-FFF2-40B4-BE49-F238E27FC236}">
                        <a16:creationId xmlns:a16="http://schemas.microsoft.com/office/drawing/2014/main" id="{3B12EE30-CB36-4CE8-A494-E2C05E9396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4" name="Rechte verbindingslijn 243">
                    <a:extLst>
                      <a:ext uri="{FF2B5EF4-FFF2-40B4-BE49-F238E27FC236}">
                        <a16:creationId xmlns:a16="http://schemas.microsoft.com/office/drawing/2014/main" id="{0DD172A2-D66E-4615-BF53-B3D91F9C05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5" name="Rechte verbindingslijn 244">
                    <a:extLst>
                      <a:ext uri="{FF2B5EF4-FFF2-40B4-BE49-F238E27FC236}">
                        <a16:creationId xmlns:a16="http://schemas.microsoft.com/office/drawing/2014/main" id="{A73E6FB0-B7BE-498F-A5E2-1B3D9C0354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6" name="Rechte verbindingslijn 245">
                    <a:extLst>
                      <a:ext uri="{FF2B5EF4-FFF2-40B4-BE49-F238E27FC236}">
                        <a16:creationId xmlns:a16="http://schemas.microsoft.com/office/drawing/2014/main" id="{5B886987-90B9-4698-81C1-D40B9A3F9F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7" name="Rechte verbindingslijn 246">
                    <a:extLst>
                      <a:ext uri="{FF2B5EF4-FFF2-40B4-BE49-F238E27FC236}">
                        <a16:creationId xmlns:a16="http://schemas.microsoft.com/office/drawing/2014/main" id="{3BE1CA1D-9659-4328-951C-2B0644F7A9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40" name="Groep 239">
                  <a:extLst>
                    <a:ext uri="{FF2B5EF4-FFF2-40B4-BE49-F238E27FC236}">
                      <a16:creationId xmlns:a16="http://schemas.microsoft.com/office/drawing/2014/main" id="{32AFA9D7-0451-4579-9F6E-16D9B775D636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41" name="Rechthoek 240">
                    <a:extLst>
                      <a:ext uri="{FF2B5EF4-FFF2-40B4-BE49-F238E27FC236}">
                        <a16:creationId xmlns:a16="http://schemas.microsoft.com/office/drawing/2014/main" id="{F48F1B03-6885-4C2E-962D-B35449A312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2" name="Pijl: punthaak 241">
                    <a:extLst>
                      <a:ext uri="{FF2B5EF4-FFF2-40B4-BE49-F238E27FC236}">
                        <a16:creationId xmlns:a16="http://schemas.microsoft.com/office/drawing/2014/main" id="{39AF89E3-B5D1-4681-BAA4-BE3A40916DA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01" name="Groep 200">
                <a:extLst>
                  <a:ext uri="{FF2B5EF4-FFF2-40B4-BE49-F238E27FC236}">
                    <a16:creationId xmlns:a16="http://schemas.microsoft.com/office/drawing/2014/main" id="{7B397DD1-F2AD-4BD0-9D93-CE365FF1A309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30" name="Groep 229">
                  <a:extLst>
                    <a:ext uri="{FF2B5EF4-FFF2-40B4-BE49-F238E27FC236}">
                      <a16:creationId xmlns:a16="http://schemas.microsoft.com/office/drawing/2014/main" id="{E2C39C1C-1BC2-446E-BF6D-6ABF50F2B123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34" name="Rechte verbindingslijn 233">
                    <a:extLst>
                      <a:ext uri="{FF2B5EF4-FFF2-40B4-BE49-F238E27FC236}">
                        <a16:creationId xmlns:a16="http://schemas.microsoft.com/office/drawing/2014/main" id="{FE6FCF28-D947-4438-A356-A4A0550D37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234">
                    <a:extLst>
                      <a:ext uri="{FF2B5EF4-FFF2-40B4-BE49-F238E27FC236}">
                        <a16:creationId xmlns:a16="http://schemas.microsoft.com/office/drawing/2014/main" id="{D43BC844-219C-404F-8C37-B2F3A28275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6" name="Rechte verbindingslijn 235">
                    <a:extLst>
                      <a:ext uri="{FF2B5EF4-FFF2-40B4-BE49-F238E27FC236}">
                        <a16:creationId xmlns:a16="http://schemas.microsoft.com/office/drawing/2014/main" id="{CCE8B0AE-7850-4623-AE14-8FC1CCE00C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7" name="Rechte verbindingslijn 236">
                    <a:extLst>
                      <a:ext uri="{FF2B5EF4-FFF2-40B4-BE49-F238E27FC236}">
                        <a16:creationId xmlns:a16="http://schemas.microsoft.com/office/drawing/2014/main" id="{3D8ECF05-C3A2-4503-932D-B568124F05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8" name="Rechte verbindingslijn 237">
                    <a:extLst>
                      <a:ext uri="{FF2B5EF4-FFF2-40B4-BE49-F238E27FC236}">
                        <a16:creationId xmlns:a16="http://schemas.microsoft.com/office/drawing/2014/main" id="{78DF7CAD-5C9A-43B6-A6E4-2C1783C3B4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31" name="Groep 230">
                  <a:extLst>
                    <a:ext uri="{FF2B5EF4-FFF2-40B4-BE49-F238E27FC236}">
                      <a16:creationId xmlns:a16="http://schemas.microsoft.com/office/drawing/2014/main" id="{D728CA7F-163F-4C47-AA7E-1DDDB61666A0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32" name="Rechthoek 231">
                    <a:extLst>
                      <a:ext uri="{FF2B5EF4-FFF2-40B4-BE49-F238E27FC236}">
                        <a16:creationId xmlns:a16="http://schemas.microsoft.com/office/drawing/2014/main" id="{373DA2C8-E181-4086-9ED2-54AA456B0C1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3" name="Pijl: punthaak 232">
                    <a:extLst>
                      <a:ext uri="{FF2B5EF4-FFF2-40B4-BE49-F238E27FC236}">
                        <a16:creationId xmlns:a16="http://schemas.microsoft.com/office/drawing/2014/main" id="{0249F393-15F6-4ED2-967C-FA068D1713C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202" name="Rechte verbindingslijn 201">
                <a:extLst>
                  <a:ext uri="{FF2B5EF4-FFF2-40B4-BE49-F238E27FC236}">
                    <a16:creationId xmlns:a16="http://schemas.microsoft.com/office/drawing/2014/main" id="{4CB4A427-FA91-4E34-85B6-92D7F2673F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03" name="Rechte verbindingslijn 202">
                <a:extLst>
                  <a:ext uri="{FF2B5EF4-FFF2-40B4-BE49-F238E27FC236}">
                    <a16:creationId xmlns:a16="http://schemas.microsoft.com/office/drawing/2014/main" id="{E076D1B3-11D5-4A24-9FFF-19ACD580A53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04" name="Groep 203">
                <a:extLst>
                  <a:ext uri="{FF2B5EF4-FFF2-40B4-BE49-F238E27FC236}">
                    <a16:creationId xmlns:a16="http://schemas.microsoft.com/office/drawing/2014/main" id="{6CE9EEB6-0DD9-45BD-9C3D-3D3A3069C0A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19" name="Rechthoek 218">
                  <a:extLst>
                    <a:ext uri="{FF2B5EF4-FFF2-40B4-BE49-F238E27FC236}">
                      <a16:creationId xmlns:a16="http://schemas.microsoft.com/office/drawing/2014/main" id="{2D737573-2090-406F-8EB4-9A36217EAB4B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0" name="Groep 219">
                  <a:extLst>
                    <a:ext uri="{FF2B5EF4-FFF2-40B4-BE49-F238E27FC236}">
                      <a16:creationId xmlns:a16="http://schemas.microsoft.com/office/drawing/2014/main" id="{38B4789D-6A95-42A6-A1FB-87A3748A1B8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21" name="Groep 220">
                    <a:extLst>
                      <a:ext uri="{FF2B5EF4-FFF2-40B4-BE49-F238E27FC236}">
                        <a16:creationId xmlns:a16="http://schemas.microsoft.com/office/drawing/2014/main" id="{6E1D09A5-9B6A-4C3B-B7D7-89B9B833A78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25" name="Rechte verbindingslijn 224">
                      <a:extLst>
                        <a:ext uri="{FF2B5EF4-FFF2-40B4-BE49-F238E27FC236}">
                          <a16:creationId xmlns:a16="http://schemas.microsoft.com/office/drawing/2014/main" id="{4BBC01D4-5D44-4174-A1B0-21ACDADB93E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6" name="Rechte verbindingslijn 225">
                      <a:extLst>
                        <a:ext uri="{FF2B5EF4-FFF2-40B4-BE49-F238E27FC236}">
                          <a16:creationId xmlns:a16="http://schemas.microsoft.com/office/drawing/2014/main" id="{93D2F0DF-147B-477D-A9BE-D092B09C0F8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7" name="Rechte verbindingslijn 226">
                      <a:extLst>
                        <a:ext uri="{FF2B5EF4-FFF2-40B4-BE49-F238E27FC236}">
                          <a16:creationId xmlns:a16="http://schemas.microsoft.com/office/drawing/2014/main" id="{09F5A6E2-101F-43DF-B88E-23D5A2154AB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8" name="Rechte verbindingslijn 227">
                      <a:extLst>
                        <a:ext uri="{FF2B5EF4-FFF2-40B4-BE49-F238E27FC236}">
                          <a16:creationId xmlns:a16="http://schemas.microsoft.com/office/drawing/2014/main" id="{7B3D189F-582E-4FC1-9F40-31CDF14B896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9" name="Rechte verbindingslijn 228">
                      <a:extLst>
                        <a:ext uri="{FF2B5EF4-FFF2-40B4-BE49-F238E27FC236}">
                          <a16:creationId xmlns:a16="http://schemas.microsoft.com/office/drawing/2014/main" id="{6677C8D8-F96E-4CA8-9296-BD1B6F022E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22" name="Groep 221">
                    <a:extLst>
                      <a:ext uri="{FF2B5EF4-FFF2-40B4-BE49-F238E27FC236}">
                        <a16:creationId xmlns:a16="http://schemas.microsoft.com/office/drawing/2014/main" id="{93609A1D-DEC5-47E2-A889-CC4B12F0313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23" name="Rechthoek 222">
                      <a:extLst>
                        <a:ext uri="{FF2B5EF4-FFF2-40B4-BE49-F238E27FC236}">
                          <a16:creationId xmlns:a16="http://schemas.microsoft.com/office/drawing/2014/main" id="{187D7519-48E4-4DC0-A993-2746728207E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4" name="Pijl: punthaak 223">
                      <a:extLst>
                        <a:ext uri="{FF2B5EF4-FFF2-40B4-BE49-F238E27FC236}">
                          <a16:creationId xmlns:a16="http://schemas.microsoft.com/office/drawing/2014/main" id="{6ECFB5B7-2DC9-4DDF-BD49-F1679B02B80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05" name="Groep 204">
                <a:extLst>
                  <a:ext uri="{FF2B5EF4-FFF2-40B4-BE49-F238E27FC236}">
                    <a16:creationId xmlns:a16="http://schemas.microsoft.com/office/drawing/2014/main" id="{D351D733-9C0F-467A-9264-4DDE3463C68F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08" name="Rechthoek 207">
                  <a:extLst>
                    <a:ext uri="{FF2B5EF4-FFF2-40B4-BE49-F238E27FC236}">
                      <a16:creationId xmlns:a16="http://schemas.microsoft.com/office/drawing/2014/main" id="{6D7E645E-6400-452F-988F-1B671DAA120A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9" name="Groep 208">
                  <a:extLst>
                    <a:ext uri="{FF2B5EF4-FFF2-40B4-BE49-F238E27FC236}">
                      <a16:creationId xmlns:a16="http://schemas.microsoft.com/office/drawing/2014/main" id="{6669046E-3F24-4B24-BC33-55D79DDE168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10" name="Groep 209">
                    <a:extLst>
                      <a:ext uri="{FF2B5EF4-FFF2-40B4-BE49-F238E27FC236}">
                        <a16:creationId xmlns:a16="http://schemas.microsoft.com/office/drawing/2014/main" id="{5E596A02-4B9A-4137-89D1-BE0CB951CF3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14" name="Rechte verbindingslijn 213">
                      <a:extLst>
                        <a:ext uri="{FF2B5EF4-FFF2-40B4-BE49-F238E27FC236}">
                          <a16:creationId xmlns:a16="http://schemas.microsoft.com/office/drawing/2014/main" id="{E18622E3-941B-4566-A464-665FD7D22B4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214">
                      <a:extLst>
                        <a:ext uri="{FF2B5EF4-FFF2-40B4-BE49-F238E27FC236}">
                          <a16:creationId xmlns:a16="http://schemas.microsoft.com/office/drawing/2014/main" id="{B9404F12-1A61-452D-A3E2-C6666A27055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215">
                      <a:extLst>
                        <a:ext uri="{FF2B5EF4-FFF2-40B4-BE49-F238E27FC236}">
                          <a16:creationId xmlns:a16="http://schemas.microsoft.com/office/drawing/2014/main" id="{60D2EB20-DBAB-4996-AE8E-4DC1492C267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216">
                      <a:extLst>
                        <a:ext uri="{FF2B5EF4-FFF2-40B4-BE49-F238E27FC236}">
                          <a16:creationId xmlns:a16="http://schemas.microsoft.com/office/drawing/2014/main" id="{470F5163-D33B-441F-A83A-C9873513728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8" name="Rechte verbindingslijn 217">
                      <a:extLst>
                        <a:ext uri="{FF2B5EF4-FFF2-40B4-BE49-F238E27FC236}">
                          <a16:creationId xmlns:a16="http://schemas.microsoft.com/office/drawing/2014/main" id="{F216A04F-52DB-42A2-BA0D-6E5031C98EB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1" name="Groep 210">
                    <a:extLst>
                      <a:ext uri="{FF2B5EF4-FFF2-40B4-BE49-F238E27FC236}">
                        <a16:creationId xmlns:a16="http://schemas.microsoft.com/office/drawing/2014/main" id="{E4B95309-E78D-41F4-8185-C284AF0FBF76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2" name="Rechthoek 211">
                      <a:extLst>
                        <a:ext uri="{FF2B5EF4-FFF2-40B4-BE49-F238E27FC236}">
                          <a16:creationId xmlns:a16="http://schemas.microsoft.com/office/drawing/2014/main" id="{325A7ED6-8D5A-4FD1-8361-998621E14C4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3" name="Pijl: punthaak 212">
                      <a:extLst>
                        <a:ext uri="{FF2B5EF4-FFF2-40B4-BE49-F238E27FC236}">
                          <a16:creationId xmlns:a16="http://schemas.microsoft.com/office/drawing/2014/main" id="{0253FBCA-49E2-449D-B301-CBD7D526FB6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206" name="Rechthoek 205">
                <a:extLst>
                  <a:ext uri="{FF2B5EF4-FFF2-40B4-BE49-F238E27FC236}">
                    <a16:creationId xmlns:a16="http://schemas.microsoft.com/office/drawing/2014/main" id="{745B214F-79A7-441A-AA45-75DE6A36ADB5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07" name="Rechthoek 206">
                <a:extLst>
                  <a:ext uri="{FF2B5EF4-FFF2-40B4-BE49-F238E27FC236}">
                    <a16:creationId xmlns:a16="http://schemas.microsoft.com/office/drawing/2014/main" id="{92F80B55-4060-421C-96A7-213409AF1BA9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85" name="Rechte verbindingslijn 184">
              <a:extLst>
                <a:ext uri="{FF2B5EF4-FFF2-40B4-BE49-F238E27FC236}">
                  <a16:creationId xmlns:a16="http://schemas.microsoft.com/office/drawing/2014/main" id="{C7DCE353-E66F-4F80-8B39-176620E346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00D2B693-2391-420A-B9E9-9ABB2812E430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endParaRPr lang="nl-NL" sz="1100" b="0" i="0" kern="1200" noProof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39A7977A-48EF-4602-8780-7A8554B1DD1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C25EFD47-20FF-401B-9702-21CDA3ECB46A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Muller Regular" pitchFamily="50" charset="0"/>
                <a:buChar char="−"/>
                <a:tabLst>
                  <a:tab pos="361950" algn="l"/>
                </a:tabLst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#1</a:t>
              </a:r>
            </a:p>
          </p:txBody>
        </p:sp>
        <p:sp>
          <p:nvSpPr>
            <p:cNvPr id="189" name="Ovaal 188">
              <a:extLst>
                <a:ext uri="{FF2B5EF4-FFF2-40B4-BE49-F238E27FC236}">
                  <a16:creationId xmlns:a16="http://schemas.microsoft.com/office/drawing/2014/main" id="{849218CA-99F9-4130-95DD-29209765CE43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90" name="Rechthoek 189">
              <a:extLst>
                <a:ext uri="{FF2B5EF4-FFF2-40B4-BE49-F238E27FC236}">
                  <a16:creationId xmlns:a16="http://schemas.microsoft.com/office/drawing/2014/main" id="{9FD1CEC3-56B6-42F1-B7E5-D892B9E8498E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#2</a:t>
              </a:r>
            </a:p>
          </p:txBody>
        </p:sp>
        <p:sp>
          <p:nvSpPr>
            <p:cNvPr id="191" name="Ovaal 190">
              <a:extLst>
                <a:ext uri="{FF2B5EF4-FFF2-40B4-BE49-F238E27FC236}">
                  <a16:creationId xmlns:a16="http://schemas.microsoft.com/office/drawing/2014/main" id="{1BD0C3E0-BEA7-4A0D-A2CF-B20B761D032C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92" name="Rechthoek 191">
              <a:extLst>
                <a:ext uri="{FF2B5EF4-FFF2-40B4-BE49-F238E27FC236}">
                  <a16:creationId xmlns:a16="http://schemas.microsoft.com/office/drawing/2014/main" id="{B788A86D-7B02-4854-AE8B-FCE6C2ABB8E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193" name="Ovaal 192">
              <a:extLst>
                <a:ext uri="{FF2B5EF4-FFF2-40B4-BE49-F238E27FC236}">
                  <a16:creationId xmlns:a16="http://schemas.microsoft.com/office/drawing/2014/main" id="{C8C5DD01-A174-44A4-B9E3-6A96F3CF6EC7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94" name="Rechthoek 193">
              <a:extLst>
                <a:ext uri="{FF2B5EF4-FFF2-40B4-BE49-F238E27FC236}">
                  <a16:creationId xmlns:a16="http://schemas.microsoft.com/office/drawing/2014/main" id="{C064AF96-7435-4C37-B6D2-AB4FC32FAD7F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Tx/>
                <a:buNone/>
                <a:tabLst/>
                <a:defRPr/>
              </a:pPr>
              <a:r>
                <a:rPr lang="nl-NL" sz="1800" b="0" i="0" kern="1200" cap="none" baseline="0" noProof="0">
                  <a:solidFill>
                    <a:schemeClr val="accent2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Header</a:t>
              </a:r>
            </a:p>
          </p:txBody>
        </p:sp>
        <p:sp>
          <p:nvSpPr>
            <p:cNvPr id="195" name="Rechthoek 194">
              <a:extLst>
                <a:ext uri="{FF2B5EF4-FFF2-40B4-BE49-F238E27FC236}">
                  <a16:creationId xmlns:a16="http://schemas.microsoft.com/office/drawing/2014/main" id="{F4146A7A-9BEB-4F16-B323-33D69336C603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261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% text + 25%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6906831" cy="639240"/>
          </a:xfrm>
        </p:spPr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/>
              <a:t>Klik hier om je titel te plaatsen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728377"/>
            <a:ext cx="6908400" cy="4069793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 marL="446088" marR="0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err="1"/>
              <a:t>Bullet</a:t>
            </a:r>
            <a:endParaRPr lang="nl-NL" noProof="0"/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r>
              <a:rPr lang="nl-NL"/>
              <a:t> #1</a:t>
            </a:r>
          </a:p>
          <a:p>
            <a:pPr lvl="2"/>
            <a:r>
              <a:rPr lang="nl-NL"/>
              <a:t>Sub-sub </a:t>
            </a:r>
            <a:r>
              <a:rPr lang="nl-NL" err="1"/>
              <a:t>bullet</a:t>
            </a:r>
            <a:r>
              <a:rPr lang="nl-NL"/>
              <a:t> #2</a:t>
            </a:r>
          </a:p>
          <a:p>
            <a:pPr lvl="3"/>
            <a:r>
              <a:rPr lang="nl-NL"/>
              <a:t>Leestekst</a:t>
            </a:r>
          </a:p>
          <a:p>
            <a:pPr lvl="4"/>
            <a:r>
              <a:rPr lang="nl-NL"/>
              <a:t>Header</a:t>
            </a:r>
          </a:p>
          <a:p>
            <a:pPr lvl="5"/>
            <a:r>
              <a:rPr lang="nl-NL"/>
              <a:t>Opsomming</a:t>
            </a:r>
          </a:p>
          <a:p>
            <a:pPr marL="446088" marR="0" lvl="6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pPr>
            <a:r>
              <a:rPr lang="nl-NL" sz="1400" b="0" i="0" kern="1200" noProof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Alfabet onder opsomming</a:t>
            </a:r>
          </a:p>
          <a:p>
            <a:pPr lvl="7"/>
            <a:r>
              <a:rPr lang="nl-NL"/>
              <a:t>Sub-</a:t>
            </a:r>
            <a:r>
              <a:rPr lang="nl-NL" err="1"/>
              <a:t>bullet</a:t>
            </a:r>
            <a:r>
              <a:rPr lang="nl-NL"/>
              <a:t> onder opsomming</a:t>
            </a:r>
          </a:p>
          <a:p>
            <a:pPr lvl="8"/>
            <a:r>
              <a:rPr lang="nl-NL"/>
              <a:t>Italic tekst</a:t>
            </a:r>
          </a:p>
        </p:txBody>
      </p:sp>
      <p:sp>
        <p:nvSpPr>
          <p:cNvPr id="10" name="Tekstvak 9"/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75% </a:t>
            </a:r>
            <a:r>
              <a:rPr lang="nl-NL" sz="1400" b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text</a:t>
            </a:r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, 25% image </a:t>
            </a:r>
            <a:r>
              <a:rPr lang="nl-NL" sz="14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slide</a:t>
            </a:r>
            <a:endParaRPr lang="nl-NL" sz="1400" b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7" name="Tijdelijke aanduiding voor afbeelding 13">
            <a:extLst>
              <a:ext uri="{FF2B5EF4-FFF2-40B4-BE49-F238E27FC236}">
                <a16:creationId xmlns:a16="http://schemas.microsoft.com/office/drawing/2014/main" id="{4F40F623-02E2-4296-A6F6-DE5AC522FD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72183" y="-12744"/>
            <a:ext cx="4419818" cy="6870744"/>
          </a:xfrm>
          <a:prstGeom prst="rect">
            <a:avLst/>
          </a:prstGeom>
          <a:noFill/>
        </p:spPr>
        <p:txBody>
          <a:bodyPr wrap="square" tIns="108000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</a:t>
            </a:r>
            <a:r>
              <a:rPr lang="nl-NL" noProof="0"/>
              <a:t>icoon</a:t>
            </a:r>
            <a:r>
              <a:rPr lang="nl-NL"/>
              <a:t> om </a:t>
            </a:r>
            <a:br>
              <a:rPr lang="nl-NL"/>
            </a:br>
            <a:r>
              <a:rPr lang="nl-NL"/>
              <a:t>een afbeelding in te laden</a:t>
            </a:r>
          </a:p>
        </p:txBody>
      </p:sp>
      <p:grpSp>
        <p:nvGrpSpPr>
          <p:cNvPr id="295" name="Instructie">
            <a:extLst>
              <a:ext uri="{FF2B5EF4-FFF2-40B4-BE49-F238E27FC236}">
                <a16:creationId xmlns:a16="http://schemas.microsoft.com/office/drawing/2014/main" id="{90A39E37-E833-44C8-9A72-0D11F01BD723}"/>
              </a:ext>
            </a:extLst>
          </p:cNvPr>
          <p:cNvGrpSpPr/>
          <p:nvPr userDrawn="1"/>
        </p:nvGrpSpPr>
        <p:grpSpPr>
          <a:xfrm>
            <a:off x="12391601" y="0"/>
            <a:ext cx="3183678" cy="5340257"/>
            <a:chOff x="12391601" y="0"/>
            <a:chExt cx="3183678" cy="5340257"/>
          </a:xfrm>
        </p:grpSpPr>
        <p:grpSp>
          <p:nvGrpSpPr>
            <p:cNvPr id="296" name="Meer informatie">
              <a:extLst>
                <a:ext uri="{FF2B5EF4-FFF2-40B4-BE49-F238E27FC236}">
                  <a16:creationId xmlns:a16="http://schemas.microsoft.com/office/drawing/2014/main" id="{3568C69B-AE7F-4398-8DBD-B784448626FE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336" name="Freeform 101">
                <a:extLst>
                  <a:ext uri="{FF2B5EF4-FFF2-40B4-BE49-F238E27FC236}">
                    <a16:creationId xmlns:a16="http://schemas.microsoft.com/office/drawing/2014/main" id="{0749D4FC-719B-4560-8733-3B3C4DCE65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337" name="Rechthoek 336">
                <a:extLst>
                  <a:ext uri="{FF2B5EF4-FFF2-40B4-BE49-F238E27FC236}">
                    <a16:creationId xmlns:a16="http://schemas.microsoft.com/office/drawing/2014/main" id="{396BA4AF-D06F-476F-A3C3-34A8828035C7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338" name="Rechte verbindingslijn 337">
                <a:extLst>
                  <a:ext uri="{FF2B5EF4-FFF2-40B4-BE49-F238E27FC236}">
                    <a16:creationId xmlns:a16="http://schemas.microsoft.com/office/drawing/2014/main" id="{0700C793-997C-4D66-BAEE-611D1908DA1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297" name="Rechthoek 296">
              <a:extLst>
                <a:ext uri="{FF2B5EF4-FFF2-40B4-BE49-F238E27FC236}">
                  <a16:creationId xmlns:a16="http://schemas.microsoft.com/office/drawing/2014/main" id="{6B5C7144-CB40-455E-96D6-4A0139788F0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298" name="Ovaal 297">
              <a:extLst>
                <a:ext uri="{FF2B5EF4-FFF2-40B4-BE49-F238E27FC236}">
                  <a16:creationId xmlns:a16="http://schemas.microsoft.com/office/drawing/2014/main" id="{2BB4391E-C4C9-493F-9709-7F06857BA189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99" name="Rechte verbindingslijn 298">
              <a:extLst>
                <a:ext uri="{FF2B5EF4-FFF2-40B4-BE49-F238E27FC236}">
                  <a16:creationId xmlns:a16="http://schemas.microsoft.com/office/drawing/2014/main" id="{A862D6A4-78C4-4D6B-AB9A-02C61C7326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300" name="Rechte verbindingslijn 299">
              <a:extLst>
                <a:ext uri="{FF2B5EF4-FFF2-40B4-BE49-F238E27FC236}">
                  <a16:creationId xmlns:a16="http://schemas.microsoft.com/office/drawing/2014/main" id="{7048D450-4A59-41AC-8044-573CC7EB1A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301" name="Rechthoek 300">
              <a:extLst>
                <a:ext uri="{FF2B5EF4-FFF2-40B4-BE49-F238E27FC236}">
                  <a16:creationId xmlns:a16="http://schemas.microsoft.com/office/drawing/2014/main" id="{09627480-6AFE-4413-B100-828B71530DA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02" name="Rechte verbindingslijn 301">
              <a:extLst>
                <a:ext uri="{FF2B5EF4-FFF2-40B4-BE49-F238E27FC236}">
                  <a16:creationId xmlns:a16="http://schemas.microsoft.com/office/drawing/2014/main" id="{99118098-3C27-4884-8D52-9273FB6804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303" name="Ovaal 302">
              <a:extLst>
                <a:ext uri="{FF2B5EF4-FFF2-40B4-BE49-F238E27FC236}">
                  <a16:creationId xmlns:a16="http://schemas.microsoft.com/office/drawing/2014/main" id="{EF6D5ED8-0E3A-4F55-A09E-E4240816946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04" name="Rechthoek 303">
              <a:extLst>
                <a:ext uri="{FF2B5EF4-FFF2-40B4-BE49-F238E27FC236}">
                  <a16:creationId xmlns:a16="http://schemas.microsoft.com/office/drawing/2014/main" id="{09E22369-BD81-47C7-A077-E742B987B751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05" name="Groep 304">
              <a:extLst>
                <a:ext uri="{FF2B5EF4-FFF2-40B4-BE49-F238E27FC236}">
                  <a16:creationId xmlns:a16="http://schemas.microsoft.com/office/drawing/2014/main" id="{289BC3A3-C79D-499D-8E1A-4C8C95AC2048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33" name="Rechthoek 332">
                <a:extLst>
                  <a:ext uri="{FF2B5EF4-FFF2-40B4-BE49-F238E27FC236}">
                    <a16:creationId xmlns:a16="http://schemas.microsoft.com/office/drawing/2014/main" id="{61AD2DC8-9372-42A3-8332-239E7439815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34" name="Rechte verbindingslijn 333">
                <a:extLst>
                  <a:ext uri="{FF2B5EF4-FFF2-40B4-BE49-F238E27FC236}">
                    <a16:creationId xmlns:a16="http://schemas.microsoft.com/office/drawing/2014/main" id="{F767F0BA-9B42-45FE-9354-0604C1DA7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35" name="Gelijkbenige driehoek 334">
                <a:extLst>
                  <a:ext uri="{FF2B5EF4-FFF2-40B4-BE49-F238E27FC236}">
                    <a16:creationId xmlns:a16="http://schemas.microsoft.com/office/drawing/2014/main" id="{76B6326A-9ADE-4677-A820-DE3B68A6ADE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6" name="Groep 305">
              <a:extLst>
                <a:ext uri="{FF2B5EF4-FFF2-40B4-BE49-F238E27FC236}">
                  <a16:creationId xmlns:a16="http://schemas.microsoft.com/office/drawing/2014/main" id="{150FF028-871E-4355-953E-2F1C1D884C43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27" name="Rechthoek 326">
                <a:extLst>
                  <a:ext uri="{FF2B5EF4-FFF2-40B4-BE49-F238E27FC236}">
                    <a16:creationId xmlns:a16="http://schemas.microsoft.com/office/drawing/2014/main" id="{EDDE4C94-6382-4AA0-A9FB-29CBD45EEC7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0C0C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al 327">
                <a:extLst>
                  <a:ext uri="{FF2B5EF4-FFF2-40B4-BE49-F238E27FC236}">
                    <a16:creationId xmlns:a16="http://schemas.microsoft.com/office/drawing/2014/main" id="{5E729FDF-36B7-4A8A-A882-815E2753BE9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9" name="Vrije vorm: vorm 328">
                <a:extLst>
                  <a:ext uri="{FF2B5EF4-FFF2-40B4-BE49-F238E27FC236}">
                    <a16:creationId xmlns:a16="http://schemas.microsoft.com/office/drawing/2014/main" id="{B8CBD397-BB06-4275-9924-31A3382AFD4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0" name="Rechthoek: afgeronde hoeken 329">
                <a:extLst>
                  <a:ext uri="{FF2B5EF4-FFF2-40B4-BE49-F238E27FC236}">
                    <a16:creationId xmlns:a16="http://schemas.microsoft.com/office/drawing/2014/main" id="{B558A250-F406-41BC-B1C5-BFD71F33891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31" name="Rechte verbindingslijn 330">
                <a:extLst>
                  <a:ext uri="{FF2B5EF4-FFF2-40B4-BE49-F238E27FC236}">
                    <a16:creationId xmlns:a16="http://schemas.microsoft.com/office/drawing/2014/main" id="{0FAD93F8-1F21-4806-B378-63E98AA88E6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  <p:cxnSp>
            <p:nvCxnSpPr>
              <p:cNvPr id="332" name="Rechte verbindingslijn 331">
                <a:extLst>
                  <a:ext uri="{FF2B5EF4-FFF2-40B4-BE49-F238E27FC236}">
                    <a16:creationId xmlns:a16="http://schemas.microsoft.com/office/drawing/2014/main" id="{F02055B3-1992-4FDD-8AF3-A4F85B367957}"/>
                  </a:ext>
                </a:extLst>
              </p:cNvPr>
              <p:cNvCxnSpPr>
                <a:cxnSpLocks/>
                <a:stCxn id="330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</p:grpSp>
        <p:sp>
          <p:nvSpPr>
            <p:cNvPr id="307" name="Ovaal 306">
              <a:extLst>
                <a:ext uri="{FF2B5EF4-FFF2-40B4-BE49-F238E27FC236}">
                  <a16:creationId xmlns:a16="http://schemas.microsoft.com/office/drawing/2014/main" id="{7F0F4D52-E5C3-4639-8433-A7842CF26FBB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08" name="Rechthoek 307">
              <a:extLst>
                <a:ext uri="{FF2B5EF4-FFF2-40B4-BE49-F238E27FC236}">
                  <a16:creationId xmlns:a16="http://schemas.microsoft.com/office/drawing/2014/main" id="{BD95AB44-3864-43F1-8487-539F0B7DFAE3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09" name="Rechte verbindingslijn 308">
              <a:extLst>
                <a:ext uri="{FF2B5EF4-FFF2-40B4-BE49-F238E27FC236}">
                  <a16:creationId xmlns:a16="http://schemas.microsoft.com/office/drawing/2014/main" id="{C6523732-FBA9-40D9-8A8B-45624383F1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310" name="Groep 309">
              <a:extLst>
                <a:ext uri="{FF2B5EF4-FFF2-40B4-BE49-F238E27FC236}">
                  <a16:creationId xmlns:a16="http://schemas.microsoft.com/office/drawing/2014/main" id="{CB2A20D3-8672-4C8F-9656-57F6A015E57A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311" name="Groep 310">
                <a:extLst>
                  <a:ext uri="{FF2B5EF4-FFF2-40B4-BE49-F238E27FC236}">
                    <a16:creationId xmlns:a16="http://schemas.microsoft.com/office/drawing/2014/main" id="{7348CC6C-8D75-45F1-9C22-01C0CE232A89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14" name="Groep 313">
                  <a:extLst>
                    <a:ext uri="{FF2B5EF4-FFF2-40B4-BE49-F238E27FC236}">
                      <a16:creationId xmlns:a16="http://schemas.microsoft.com/office/drawing/2014/main" id="{6E1DC8C2-7BD8-44B4-9B47-967E00D274DD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21" name="Groep 320">
                    <a:extLst>
                      <a:ext uri="{FF2B5EF4-FFF2-40B4-BE49-F238E27FC236}">
                        <a16:creationId xmlns:a16="http://schemas.microsoft.com/office/drawing/2014/main" id="{FA38B19D-7428-4E8E-9F22-CDDD9062899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24" name="Rechthoek 323">
                      <a:extLst>
                        <a:ext uri="{FF2B5EF4-FFF2-40B4-BE49-F238E27FC236}">
                          <a16:creationId xmlns:a16="http://schemas.microsoft.com/office/drawing/2014/main" id="{E5768138-2896-43F2-AF78-E88EF07259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Rechthoek 324">
                      <a:extLst>
                        <a:ext uri="{FF2B5EF4-FFF2-40B4-BE49-F238E27FC236}">
                          <a16:creationId xmlns:a16="http://schemas.microsoft.com/office/drawing/2014/main" id="{9027C64D-B128-4DDD-B1FC-0CE216F869B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6" name="Ovaal 325">
                      <a:extLst>
                        <a:ext uri="{FF2B5EF4-FFF2-40B4-BE49-F238E27FC236}">
                          <a16:creationId xmlns:a16="http://schemas.microsoft.com/office/drawing/2014/main" id="{E67136D7-2BA0-41E5-BF72-C8CFB3FD55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22" name="Afbeelding 321">
                    <a:extLst>
                      <a:ext uri="{FF2B5EF4-FFF2-40B4-BE49-F238E27FC236}">
                        <a16:creationId xmlns:a16="http://schemas.microsoft.com/office/drawing/2014/main" id="{F6175CCC-965C-4908-8112-0E06E27FF55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23" name="Afbeelding 322">
                    <a:extLst>
                      <a:ext uri="{FF2B5EF4-FFF2-40B4-BE49-F238E27FC236}">
                        <a16:creationId xmlns:a16="http://schemas.microsoft.com/office/drawing/2014/main" id="{4E3AF191-428C-4AA2-8D35-F00F99DDD34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15" name="Groep 314">
                  <a:extLst>
                    <a:ext uri="{FF2B5EF4-FFF2-40B4-BE49-F238E27FC236}">
                      <a16:creationId xmlns:a16="http://schemas.microsoft.com/office/drawing/2014/main" id="{2950A237-5C75-4BCB-8BEE-185AA407B6A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19" name="Rechthoek 318">
                    <a:extLst>
                      <a:ext uri="{FF2B5EF4-FFF2-40B4-BE49-F238E27FC236}">
                        <a16:creationId xmlns:a16="http://schemas.microsoft.com/office/drawing/2014/main" id="{B4D878B9-43BE-450F-A5A1-7976D9D4E2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" name="Rechthoek 319">
                    <a:extLst>
                      <a:ext uri="{FF2B5EF4-FFF2-40B4-BE49-F238E27FC236}">
                        <a16:creationId xmlns:a16="http://schemas.microsoft.com/office/drawing/2014/main" id="{19B1FD2C-322A-4A58-B752-C6C1EADAD5B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6" name="Groep 315">
                  <a:extLst>
                    <a:ext uri="{FF2B5EF4-FFF2-40B4-BE49-F238E27FC236}">
                      <a16:creationId xmlns:a16="http://schemas.microsoft.com/office/drawing/2014/main" id="{E95696CF-D1D2-48BB-AAC0-1AD7BCBDDBC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17" name="Rechthoek 316">
                    <a:extLst>
                      <a:ext uri="{FF2B5EF4-FFF2-40B4-BE49-F238E27FC236}">
                        <a16:creationId xmlns:a16="http://schemas.microsoft.com/office/drawing/2014/main" id="{B8695033-777F-4B14-9AB4-C3DC29B2DA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" name="Rechthoek 317">
                    <a:extLst>
                      <a:ext uri="{FF2B5EF4-FFF2-40B4-BE49-F238E27FC236}">
                        <a16:creationId xmlns:a16="http://schemas.microsoft.com/office/drawing/2014/main" id="{3C4C93F8-FCF3-44C0-9349-C70C3B925C6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12" name="Rechthoek 311">
                <a:extLst>
                  <a:ext uri="{FF2B5EF4-FFF2-40B4-BE49-F238E27FC236}">
                    <a16:creationId xmlns:a16="http://schemas.microsoft.com/office/drawing/2014/main" id="{ED6F0401-59E7-4378-86EA-184281322491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13" name="Gelijkbenige driehoek 312">
                <a:extLst>
                  <a:ext uri="{FF2B5EF4-FFF2-40B4-BE49-F238E27FC236}">
                    <a16:creationId xmlns:a16="http://schemas.microsoft.com/office/drawing/2014/main" id="{8EBA9762-C81E-4EDB-B5AC-F99364FEEDF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A87DED-7264-4CEF-976E-279EF7B4D25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0" name="Tijdelijke aanduiding voor verticale tekst 139">
            <a:extLst>
              <a:ext uri="{FF2B5EF4-FFF2-40B4-BE49-F238E27FC236}">
                <a16:creationId xmlns:a16="http://schemas.microsoft.com/office/drawing/2014/main" id="{8508BAF5-3FF4-428C-966D-9E35271C09C7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9541123" y="0"/>
            <a:ext cx="2650877" cy="1296826"/>
          </a:xfrm>
          <a:custGeom>
            <a:avLst/>
            <a:gdLst>
              <a:gd name="connsiteX0" fmla="*/ 1326077 w 2650877"/>
              <a:gd name="connsiteY0" fmla="*/ 0 h 1296826"/>
              <a:gd name="connsiteX1" fmla="*/ 2650877 w 2650877"/>
              <a:gd name="connsiteY1" fmla="*/ 0 h 1296826"/>
              <a:gd name="connsiteX2" fmla="*/ 2650877 w 2650877"/>
              <a:gd name="connsiteY2" fmla="*/ 1 h 1296826"/>
              <a:gd name="connsiteX3" fmla="*/ 2650877 w 2650877"/>
              <a:gd name="connsiteY3" fmla="*/ 496800 h 1296826"/>
              <a:gd name="connsiteX4" fmla="*/ 2650877 w 2650877"/>
              <a:gd name="connsiteY4" fmla="*/ 1296826 h 1296826"/>
              <a:gd name="connsiteX5" fmla="*/ 0 w 2650877"/>
              <a:gd name="connsiteY5" fmla="*/ 1 h 1296826"/>
              <a:gd name="connsiteX6" fmla="*/ 1326077 w 2650877"/>
              <a:gd name="connsiteY6" fmla="*/ 1 h 129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0877" h="1296826">
                <a:moveTo>
                  <a:pt x="1326077" y="0"/>
                </a:moveTo>
                <a:lnTo>
                  <a:pt x="2650877" y="0"/>
                </a:lnTo>
                <a:lnTo>
                  <a:pt x="2650877" y="1"/>
                </a:lnTo>
                <a:lnTo>
                  <a:pt x="2650877" y="496800"/>
                </a:lnTo>
                <a:lnTo>
                  <a:pt x="2650877" y="1296826"/>
                </a:lnTo>
                <a:lnTo>
                  <a:pt x="0" y="1"/>
                </a:lnTo>
                <a:lnTo>
                  <a:pt x="1326077" y="1"/>
                </a:lnTo>
                <a:close/>
              </a:path>
            </a:pathLst>
          </a:custGeom>
          <a:solidFill>
            <a:schemeClr val="bg1"/>
          </a:solidFill>
        </p:spPr>
        <p:txBody>
          <a:bodyPr vert="vert" wrap="square" lIns="0" tIns="0" rIns="0" bIns="0">
            <a:noAutofit/>
          </a:bodyPr>
          <a:lstStyle>
            <a:lvl1pPr marL="0" indent="0" algn="ctr">
              <a:buNone/>
              <a:defRPr sz="300">
                <a:solidFill>
                  <a:srgbClr val="FF0000">
                    <a:alpha val="0"/>
                  </a:srgb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 marL="446088" marR="0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Dit logo kan verwijderd worden</a:t>
            </a:r>
          </a:p>
        </p:txBody>
      </p:sp>
      <p:sp>
        <p:nvSpPr>
          <p:cNvPr id="141" name="Tijdelijke aanduiding voor afbeelding 13">
            <a:extLst>
              <a:ext uri="{FF2B5EF4-FFF2-40B4-BE49-F238E27FC236}">
                <a16:creationId xmlns:a16="http://schemas.microsoft.com/office/drawing/2014/main" id="{65148BB6-FC78-45A1-9968-BB26BDA984AB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745714" y="118090"/>
            <a:ext cx="1324800" cy="496800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Voeg hier een logo in</a:t>
            </a:r>
          </a:p>
        </p:txBody>
      </p:sp>
      <p:grpSp>
        <p:nvGrpSpPr>
          <p:cNvPr id="463" name="Groep 462">
            <a:extLst>
              <a:ext uri="{FF2B5EF4-FFF2-40B4-BE49-F238E27FC236}">
                <a16:creationId xmlns:a16="http://schemas.microsoft.com/office/drawing/2014/main" id="{47B47D8B-A7B9-42B3-AB5C-761E7247E6C8}"/>
              </a:ext>
            </a:extLst>
          </p:cNvPr>
          <p:cNvGrpSpPr/>
          <p:nvPr userDrawn="1"/>
        </p:nvGrpSpPr>
        <p:grpSpPr>
          <a:xfrm>
            <a:off x="12385632" y="5969670"/>
            <a:ext cx="3324268" cy="3569235"/>
            <a:chOff x="12385632" y="0"/>
            <a:chExt cx="3324268" cy="3569235"/>
          </a:xfrm>
        </p:grpSpPr>
        <p:cxnSp>
          <p:nvCxnSpPr>
            <p:cNvPr id="464" name="Rechte verbindingslijn 463">
              <a:extLst>
                <a:ext uri="{FF2B5EF4-FFF2-40B4-BE49-F238E27FC236}">
                  <a16:creationId xmlns:a16="http://schemas.microsoft.com/office/drawing/2014/main" id="{DC65BFBB-674B-4937-B8B6-32A48BF1BA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6764" y="20457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465" name="Ovaal 464">
              <a:extLst>
                <a:ext uri="{FF2B5EF4-FFF2-40B4-BE49-F238E27FC236}">
                  <a16:creationId xmlns:a16="http://schemas.microsoft.com/office/drawing/2014/main" id="{C872585D-2C85-431C-998D-268FD5589774}"/>
                </a:ext>
              </a:extLst>
            </p:cNvPr>
            <p:cNvSpPr/>
            <p:nvPr userDrawn="1"/>
          </p:nvSpPr>
          <p:spPr>
            <a:xfrm>
              <a:off x="12385632" y="216746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66" name="Rechthoek 465">
              <a:extLst>
                <a:ext uri="{FF2B5EF4-FFF2-40B4-BE49-F238E27FC236}">
                  <a16:creationId xmlns:a16="http://schemas.microsoft.com/office/drawing/2014/main" id="{D153C9CB-8232-4C1B-B224-AC0C55CCC005}"/>
                </a:ext>
              </a:extLst>
            </p:cNvPr>
            <p:cNvSpPr/>
            <p:nvPr userDrawn="1"/>
          </p:nvSpPr>
          <p:spPr>
            <a:xfrm>
              <a:off x="12751314" y="2233526"/>
              <a:ext cx="2958586" cy="6259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het logo precies in het afbeeldingskader te krijgen, klik op het pijltje onder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‘Aanpassen’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67" name="Groep 466">
              <a:extLst>
                <a:ext uri="{FF2B5EF4-FFF2-40B4-BE49-F238E27FC236}">
                  <a16:creationId xmlns:a16="http://schemas.microsoft.com/office/drawing/2014/main" id="{C253889A-9E44-4783-9C95-E8FE83B108A5}"/>
                </a:ext>
              </a:extLst>
            </p:cNvPr>
            <p:cNvGrpSpPr/>
            <p:nvPr userDrawn="1"/>
          </p:nvGrpSpPr>
          <p:grpSpPr>
            <a:xfrm>
              <a:off x="12751312" y="2784473"/>
              <a:ext cx="1499406" cy="678267"/>
              <a:chOff x="12757283" y="5191603"/>
              <a:chExt cx="1499406" cy="678267"/>
            </a:xfrm>
          </p:grpSpPr>
          <p:sp>
            <p:nvSpPr>
              <p:cNvPr id="490" name="Rechthoek 489">
                <a:extLst>
                  <a:ext uri="{FF2B5EF4-FFF2-40B4-BE49-F238E27FC236}">
                    <a16:creationId xmlns:a16="http://schemas.microsoft.com/office/drawing/2014/main" id="{7E58EE2C-56AE-49BA-B37A-F9EEFCBB400D}"/>
                  </a:ext>
                </a:extLst>
              </p:cNvPr>
              <p:cNvSpPr/>
              <p:nvPr userDrawn="1"/>
            </p:nvSpPr>
            <p:spPr>
              <a:xfrm>
                <a:off x="12757283" y="5191603"/>
                <a:ext cx="1499406" cy="58094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1" name="Rechthoek 490">
                <a:extLst>
                  <a:ext uri="{FF2B5EF4-FFF2-40B4-BE49-F238E27FC236}">
                    <a16:creationId xmlns:a16="http://schemas.microsoft.com/office/drawing/2014/main" id="{ED4ADE4D-98DB-48D7-8AD5-C5FE42CDCF09}"/>
                  </a:ext>
                </a:extLst>
              </p:cNvPr>
              <p:cNvSpPr/>
              <p:nvPr userDrawn="1"/>
            </p:nvSpPr>
            <p:spPr>
              <a:xfrm>
                <a:off x="12768263" y="5502992"/>
                <a:ext cx="1481137" cy="262014"/>
              </a:xfrm>
              <a:prstGeom prst="rect">
                <a:avLst/>
              </a:prstGeom>
              <a:solidFill>
                <a:srgbClr val="FCE4D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2" name="Tekstvak 491">
                <a:extLst>
                  <a:ext uri="{FF2B5EF4-FFF2-40B4-BE49-F238E27FC236}">
                    <a16:creationId xmlns:a16="http://schemas.microsoft.com/office/drawing/2014/main" id="{C05524AD-5DCF-4DDE-8F77-B8C25EF1E691}"/>
                  </a:ext>
                </a:extLst>
              </p:cNvPr>
              <p:cNvSpPr txBox="1"/>
              <p:nvPr userDrawn="1"/>
            </p:nvSpPr>
            <p:spPr>
              <a:xfrm>
                <a:off x="12997648" y="5230713"/>
                <a:ext cx="957818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Opvullen</a:t>
                </a:r>
              </a:p>
            </p:txBody>
          </p:sp>
          <p:sp>
            <p:nvSpPr>
              <p:cNvPr id="493" name="Tekstvak 492">
                <a:extLst>
                  <a:ext uri="{FF2B5EF4-FFF2-40B4-BE49-F238E27FC236}">
                    <a16:creationId xmlns:a16="http://schemas.microsoft.com/office/drawing/2014/main" id="{105B605C-3A58-413B-B5CC-14FA0E3044AC}"/>
                  </a:ext>
                </a:extLst>
              </p:cNvPr>
              <p:cNvSpPr txBox="1"/>
              <p:nvPr userDrawn="1"/>
            </p:nvSpPr>
            <p:spPr>
              <a:xfrm>
                <a:off x="12984219" y="5551839"/>
                <a:ext cx="104580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Aanpassen</a:t>
                </a:r>
              </a:p>
            </p:txBody>
          </p:sp>
          <p:pic>
            <p:nvPicPr>
              <p:cNvPr id="494" name="Picture 3">
                <a:extLst>
                  <a:ext uri="{FF2B5EF4-FFF2-40B4-BE49-F238E27FC236}">
                    <a16:creationId xmlns:a16="http://schemas.microsoft.com/office/drawing/2014/main" id="{2CAD40D5-C367-46BA-AE35-E64ACEA17A7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5638539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95" name="Gelijkbenige driehoek 494">
                <a:extLst>
                  <a:ext uri="{FF2B5EF4-FFF2-40B4-BE49-F238E27FC236}">
                    <a16:creationId xmlns:a16="http://schemas.microsoft.com/office/drawing/2014/main" id="{8C078966-A9AF-43BB-A320-545CB2664645}"/>
                  </a:ext>
                </a:extLst>
              </p:cNvPr>
              <p:cNvSpPr/>
              <p:nvPr userDrawn="1"/>
            </p:nvSpPr>
            <p:spPr>
              <a:xfrm rot="5400000">
                <a:off x="14094210" y="5619821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496" name="Groep 495">
                <a:extLst>
                  <a:ext uri="{FF2B5EF4-FFF2-40B4-BE49-F238E27FC236}">
                    <a16:creationId xmlns:a16="http://schemas.microsoft.com/office/drawing/2014/main" id="{7FCB9D72-B1EF-4624-ADC1-B14688A3B13F}"/>
                  </a:ext>
                </a:extLst>
              </p:cNvPr>
              <p:cNvGrpSpPr/>
              <p:nvPr userDrawn="1"/>
            </p:nvGrpSpPr>
            <p:grpSpPr>
              <a:xfrm>
                <a:off x="12816093" y="5580077"/>
                <a:ext cx="194111" cy="107826"/>
                <a:chOff x="12834891" y="3555641"/>
                <a:chExt cx="431762" cy="239838"/>
              </a:xfrm>
            </p:grpSpPr>
            <p:sp>
              <p:nvSpPr>
                <p:cNvPr id="502" name="Rechthoek 501">
                  <a:extLst>
                    <a:ext uri="{FF2B5EF4-FFF2-40B4-BE49-F238E27FC236}">
                      <a16:creationId xmlns:a16="http://schemas.microsoft.com/office/drawing/2014/main" id="{F332FD23-4425-45BA-811E-44B515125D6F}"/>
                    </a:ext>
                  </a:extLst>
                </p:cNvPr>
                <p:cNvSpPr/>
                <p:nvPr userDrawn="1"/>
              </p:nvSpPr>
              <p:spPr>
                <a:xfrm>
                  <a:off x="12834891" y="3555641"/>
                  <a:ext cx="243392" cy="239838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3" name="Rechthoek 502">
                  <a:extLst>
                    <a:ext uri="{FF2B5EF4-FFF2-40B4-BE49-F238E27FC236}">
                      <a16:creationId xmlns:a16="http://schemas.microsoft.com/office/drawing/2014/main" id="{8CB3D491-9983-4F25-A4CE-9ACF8B91FC23}"/>
                    </a:ext>
                  </a:extLst>
                </p:cNvPr>
                <p:cNvSpPr/>
                <p:nvPr userDrawn="1"/>
              </p:nvSpPr>
              <p:spPr>
                <a:xfrm>
                  <a:off x="13023258" y="3555641"/>
                  <a:ext cx="243395" cy="239838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4" name="Rechthoek 503">
                  <a:extLst>
                    <a:ext uri="{FF2B5EF4-FFF2-40B4-BE49-F238E27FC236}">
                      <a16:creationId xmlns:a16="http://schemas.microsoft.com/office/drawing/2014/main" id="{9E70A959-9546-4407-B331-A6518754C87C}"/>
                    </a:ext>
                  </a:extLst>
                </p:cNvPr>
                <p:cNvSpPr/>
                <p:nvPr userDrawn="1"/>
              </p:nvSpPr>
              <p:spPr>
                <a:xfrm>
                  <a:off x="12923968" y="3555641"/>
                  <a:ext cx="243394" cy="239838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rgbClr val="ABABAB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5" name="Ovaal 504">
                  <a:extLst>
                    <a:ext uri="{FF2B5EF4-FFF2-40B4-BE49-F238E27FC236}">
                      <a16:creationId xmlns:a16="http://schemas.microsoft.com/office/drawing/2014/main" id="{DC64B3DE-CAB8-41C9-9D8A-2FD9B9B0FE1A}"/>
                    </a:ext>
                  </a:extLst>
                </p:cNvPr>
                <p:cNvSpPr/>
                <p:nvPr userDrawn="1"/>
              </p:nvSpPr>
              <p:spPr>
                <a:xfrm>
                  <a:off x="13072246" y="3585939"/>
                  <a:ext cx="67157" cy="67157"/>
                </a:xfrm>
                <a:prstGeom prst="ellipse">
                  <a:avLst/>
                </a:prstGeom>
                <a:solidFill>
                  <a:srgbClr val="ECC679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pic>
              <p:nvPicPr>
                <p:cNvPr id="506" name="Afbeelding 505">
                  <a:extLst>
                    <a:ext uri="{FF2B5EF4-FFF2-40B4-BE49-F238E27FC236}">
                      <a16:creationId xmlns:a16="http://schemas.microsoft.com/office/drawing/2014/main" id="{1AA1D6FA-F126-4375-933F-385CFE1F0DC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55825" y="3643048"/>
                  <a:ext cx="161284" cy="130447"/>
                </a:xfrm>
                <a:prstGeom prst="rect">
                  <a:avLst/>
                </a:prstGeom>
              </p:spPr>
            </p:pic>
          </p:grpSp>
          <p:grpSp>
            <p:nvGrpSpPr>
              <p:cNvPr id="497" name="Groep 496">
                <a:extLst>
                  <a:ext uri="{FF2B5EF4-FFF2-40B4-BE49-F238E27FC236}">
                    <a16:creationId xmlns:a16="http://schemas.microsoft.com/office/drawing/2014/main" id="{02D80046-46A9-46F9-88A6-020C4A86C75D}"/>
                  </a:ext>
                </a:extLst>
              </p:cNvPr>
              <p:cNvGrpSpPr/>
              <p:nvPr userDrawn="1"/>
            </p:nvGrpSpPr>
            <p:grpSpPr>
              <a:xfrm>
                <a:off x="12830382" y="5279016"/>
                <a:ext cx="158395" cy="118609"/>
                <a:chOff x="12553949" y="5580076"/>
                <a:chExt cx="143995" cy="107826"/>
              </a:xfrm>
            </p:grpSpPr>
            <p:sp>
              <p:nvSpPr>
                <p:cNvPr id="498" name="Rechthoek 497">
                  <a:extLst>
                    <a:ext uri="{FF2B5EF4-FFF2-40B4-BE49-F238E27FC236}">
                      <a16:creationId xmlns:a16="http://schemas.microsoft.com/office/drawing/2014/main" id="{7C4BCA90-FD21-4E3B-8A54-2C5DABC5A3ED}"/>
                    </a:ext>
                  </a:extLst>
                </p:cNvPr>
                <p:cNvSpPr/>
                <p:nvPr userDrawn="1"/>
              </p:nvSpPr>
              <p:spPr>
                <a:xfrm>
                  <a:off x="12553949" y="5580076"/>
                  <a:ext cx="143995" cy="107826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9" name="Vrije vorm: vorm 498">
                  <a:extLst>
                    <a:ext uri="{FF2B5EF4-FFF2-40B4-BE49-F238E27FC236}">
                      <a16:creationId xmlns:a16="http://schemas.microsoft.com/office/drawing/2014/main" id="{E9F601A1-2D0A-4AEB-9DFC-2FC8DD1CADA5}"/>
                    </a:ext>
                  </a:extLst>
                </p:cNvPr>
                <p:cNvSpPr/>
                <p:nvPr userDrawn="1"/>
              </p:nvSpPr>
              <p:spPr>
                <a:xfrm>
                  <a:off x="12623393" y="5584031"/>
                  <a:ext cx="48592" cy="23094"/>
                </a:xfrm>
                <a:custGeom>
                  <a:avLst/>
                  <a:gdLst>
                    <a:gd name="connsiteX0" fmla="*/ 0 w 48592"/>
                    <a:gd name="connsiteY0" fmla="*/ 0 h 23094"/>
                    <a:gd name="connsiteX1" fmla="*/ 48592 w 48592"/>
                    <a:gd name="connsiteY1" fmla="*/ 0 h 23094"/>
                    <a:gd name="connsiteX2" fmla="*/ 42077 w 48592"/>
                    <a:gd name="connsiteY2" fmla="*/ 15729 h 23094"/>
                    <a:gd name="connsiteX3" fmla="*/ 24296 w 48592"/>
                    <a:gd name="connsiteY3" fmla="*/ 23094 h 23094"/>
                    <a:gd name="connsiteX4" fmla="*/ 6515 w 48592"/>
                    <a:gd name="connsiteY4" fmla="*/ 15729 h 23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592" h="23094">
                      <a:moveTo>
                        <a:pt x="0" y="0"/>
                      </a:moveTo>
                      <a:lnTo>
                        <a:pt x="48592" y="0"/>
                      </a:lnTo>
                      <a:lnTo>
                        <a:pt x="42077" y="15729"/>
                      </a:lnTo>
                      <a:cubicBezTo>
                        <a:pt x="37526" y="20280"/>
                        <a:pt x="31240" y="23094"/>
                        <a:pt x="24296" y="23094"/>
                      </a:cubicBezTo>
                      <a:cubicBezTo>
                        <a:pt x="17352" y="23094"/>
                        <a:pt x="11066" y="20280"/>
                        <a:pt x="6515" y="15729"/>
                      </a:cubicBezTo>
                      <a:close/>
                    </a:path>
                  </a:pathLst>
                </a:custGeom>
                <a:solidFill>
                  <a:srgbClr val="ECC679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pic>
              <p:nvPicPr>
                <p:cNvPr id="500" name="Afbeelding 499">
                  <a:extLst>
                    <a:ext uri="{FF2B5EF4-FFF2-40B4-BE49-F238E27FC236}">
                      <a16:creationId xmlns:a16="http://schemas.microsoft.com/office/drawing/2014/main" id="{A7BDEBA5-3B04-4D28-8F14-EF8DCB98929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62963" y="5617369"/>
                  <a:ext cx="109463" cy="65411"/>
                </a:xfrm>
                <a:prstGeom prst="rect">
                  <a:avLst/>
                </a:prstGeom>
              </p:spPr>
            </p:pic>
            <p:pic>
              <p:nvPicPr>
                <p:cNvPr id="501" name="Afbeelding 500">
                  <a:extLst>
                    <a:ext uri="{FF2B5EF4-FFF2-40B4-BE49-F238E27FC236}">
                      <a16:creationId xmlns:a16="http://schemas.microsoft.com/office/drawing/2014/main" id="{F3C9A986-68FA-4FAE-8AE7-548E33BDD76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606308" y="5630262"/>
                  <a:ext cx="87887" cy="52518"/>
                </a:xfrm>
                <a:prstGeom prst="rect">
                  <a:avLst/>
                </a:prstGeom>
              </p:spPr>
            </p:pic>
          </p:grpSp>
        </p:grpSp>
        <p:sp>
          <p:nvSpPr>
            <p:cNvPr id="468" name="Rechthoek 467">
              <a:extLst>
                <a:ext uri="{FF2B5EF4-FFF2-40B4-BE49-F238E27FC236}">
                  <a16:creationId xmlns:a16="http://schemas.microsoft.com/office/drawing/2014/main" id="{D43D6482-F281-42DC-84DC-91FDC1AF5508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CLIENT-LOGO INVOEGEN?</a:t>
              </a:r>
            </a:p>
          </p:txBody>
        </p:sp>
        <p:cxnSp>
          <p:nvCxnSpPr>
            <p:cNvPr id="469" name="Rechte verbindingslijn 468">
              <a:extLst>
                <a:ext uri="{FF2B5EF4-FFF2-40B4-BE49-F238E27FC236}">
                  <a16:creationId xmlns:a16="http://schemas.microsoft.com/office/drawing/2014/main" id="{61C1B820-4E0C-45B9-A92F-7FDE06051E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470" name="Ovaal 469">
              <a:extLst>
                <a:ext uri="{FF2B5EF4-FFF2-40B4-BE49-F238E27FC236}">
                  <a16:creationId xmlns:a16="http://schemas.microsoft.com/office/drawing/2014/main" id="{7A543BBB-FCD3-4ACA-AAC8-CE4D2949F79F}"/>
                </a:ext>
              </a:extLst>
            </p:cNvPr>
            <p:cNvSpPr/>
            <p:nvPr userDrawn="1"/>
          </p:nvSpPr>
          <p:spPr>
            <a:xfrm>
              <a:off x="12391601" y="370137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471" name="Rechthoek 470">
              <a:extLst>
                <a:ext uri="{FF2B5EF4-FFF2-40B4-BE49-F238E27FC236}">
                  <a16:creationId xmlns:a16="http://schemas.microsoft.com/office/drawing/2014/main" id="{D14638AE-7C80-4E24-BA2F-15CE58DE2F0F}"/>
                </a:ext>
              </a:extLst>
            </p:cNvPr>
            <p:cNvSpPr/>
            <p:nvPr userDrawn="1"/>
          </p:nvSpPr>
          <p:spPr>
            <a:xfrm>
              <a:off x="12757283" y="436200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het logo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het logo en met de hoekjes het logokader.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72" name="Groep 471">
              <a:extLst>
                <a:ext uri="{FF2B5EF4-FFF2-40B4-BE49-F238E27FC236}">
                  <a16:creationId xmlns:a16="http://schemas.microsoft.com/office/drawing/2014/main" id="{7DF00ED8-AEB5-4639-B822-FD4926CF5F2E}"/>
                </a:ext>
              </a:extLst>
            </p:cNvPr>
            <p:cNvGrpSpPr/>
            <p:nvPr userDrawn="1"/>
          </p:nvGrpSpPr>
          <p:grpSpPr>
            <a:xfrm>
              <a:off x="12696514" y="1318250"/>
              <a:ext cx="514284" cy="612918"/>
              <a:chOff x="12682980" y="3403241"/>
              <a:chExt cx="622284" cy="741632"/>
            </a:xfrm>
          </p:grpSpPr>
          <p:grpSp>
            <p:nvGrpSpPr>
              <p:cNvPr id="474" name="Groep 473">
                <a:extLst>
                  <a:ext uri="{FF2B5EF4-FFF2-40B4-BE49-F238E27FC236}">
                    <a16:creationId xmlns:a16="http://schemas.microsoft.com/office/drawing/2014/main" id="{001F9138-D292-494D-B0CD-A81221E7454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477" name="Groep 476">
                  <a:extLst>
                    <a:ext uri="{FF2B5EF4-FFF2-40B4-BE49-F238E27FC236}">
                      <a16:creationId xmlns:a16="http://schemas.microsoft.com/office/drawing/2014/main" id="{652DAEE5-02BD-48F5-9A93-DBAC6B66C68A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484" name="Groep 483">
                    <a:extLst>
                      <a:ext uri="{FF2B5EF4-FFF2-40B4-BE49-F238E27FC236}">
                        <a16:creationId xmlns:a16="http://schemas.microsoft.com/office/drawing/2014/main" id="{F5CF07DF-711E-413B-BCDE-2AB448E7883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487" name="Rechthoek 486">
                      <a:extLst>
                        <a:ext uri="{FF2B5EF4-FFF2-40B4-BE49-F238E27FC236}">
                          <a16:creationId xmlns:a16="http://schemas.microsoft.com/office/drawing/2014/main" id="{2EE59DB3-D82F-44FE-972B-6952CA8484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88" name="Rechthoek 487">
                      <a:extLst>
                        <a:ext uri="{FF2B5EF4-FFF2-40B4-BE49-F238E27FC236}">
                          <a16:creationId xmlns:a16="http://schemas.microsoft.com/office/drawing/2014/main" id="{505C7D9B-CDDD-4DCF-8ABC-7395EE9A263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89" name="Ovaal 488">
                      <a:extLst>
                        <a:ext uri="{FF2B5EF4-FFF2-40B4-BE49-F238E27FC236}">
                          <a16:creationId xmlns:a16="http://schemas.microsoft.com/office/drawing/2014/main" id="{F399D31D-D4D7-426F-A4F9-C186AA16663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485" name="Afbeelding 484">
                    <a:extLst>
                      <a:ext uri="{FF2B5EF4-FFF2-40B4-BE49-F238E27FC236}">
                        <a16:creationId xmlns:a16="http://schemas.microsoft.com/office/drawing/2014/main" id="{77E8FBAB-1A5A-41FD-86CC-9E6379DCFBE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7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86" name="Afbeelding 485">
                    <a:extLst>
                      <a:ext uri="{FF2B5EF4-FFF2-40B4-BE49-F238E27FC236}">
                        <a16:creationId xmlns:a16="http://schemas.microsoft.com/office/drawing/2014/main" id="{8A476B4A-99C3-4491-8636-ED74D6D1431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7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78" name="Groep 477">
                  <a:extLst>
                    <a:ext uri="{FF2B5EF4-FFF2-40B4-BE49-F238E27FC236}">
                      <a16:creationId xmlns:a16="http://schemas.microsoft.com/office/drawing/2014/main" id="{68F81275-BC71-44CC-A63D-75D96127FEE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82" name="Rechthoek 481">
                    <a:extLst>
                      <a:ext uri="{FF2B5EF4-FFF2-40B4-BE49-F238E27FC236}">
                        <a16:creationId xmlns:a16="http://schemas.microsoft.com/office/drawing/2014/main" id="{AB24F56F-B884-4F9F-820D-A4724CF380F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3" name="Rechthoek 482">
                    <a:extLst>
                      <a:ext uri="{FF2B5EF4-FFF2-40B4-BE49-F238E27FC236}">
                        <a16:creationId xmlns:a16="http://schemas.microsoft.com/office/drawing/2014/main" id="{DE4BA67C-E330-446F-9C0A-697F5CCA9AC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79" name="Groep 478">
                  <a:extLst>
                    <a:ext uri="{FF2B5EF4-FFF2-40B4-BE49-F238E27FC236}">
                      <a16:creationId xmlns:a16="http://schemas.microsoft.com/office/drawing/2014/main" id="{7523933B-C87B-4577-B257-4A411F308E7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80" name="Rechthoek 479">
                    <a:extLst>
                      <a:ext uri="{FF2B5EF4-FFF2-40B4-BE49-F238E27FC236}">
                        <a16:creationId xmlns:a16="http://schemas.microsoft.com/office/drawing/2014/main" id="{160C411B-986B-4F28-919E-7CBD2A9C6F1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1" name="Rechthoek 480">
                    <a:extLst>
                      <a:ext uri="{FF2B5EF4-FFF2-40B4-BE49-F238E27FC236}">
                        <a16:creationId xmlns:a16="http://schemas.microsoft.com/office/drawing/2014/main" id="{244DD665-3837-4AD2-B24C-5D6DD835938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475" name="Rechthoek 474">
                <a:extLst>
                  <a:ext uri="{FF2B5EF4-FFF2-40B4-BE49-F238E27FC236}">
                    <a16:creationId xmlns:a16="http://schemas.microsoft.com/office/drawing/2014/main" id="{1D09709D-8D77-40BF-B7B3-7AADC28B2865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476" name="Gelijkbenige driehoek 475">
                <a:extLst>
                  <a:ext uri="{FF2B5EF4-FFF2-40B4-BE49-F238E27FC236}">
                    <a16:creationId xmlns:a16="http://schemas.microsoft.com/office/drawing/2014/main" id="{1ED49B01-944D-4DC7-A9C0-5A644A2918EF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473" name="Rechte verbindingslijn 472">
              <a:extLst>
                <a:ext uri="{FF2B5EF4-FFF2-40B4-BE49-F238E27FC236}">
                  <a16:creationId xmlns:a16="http://schemas.microsoft.com/office/drawing/2014/main" id="{1FAB41C3-34E1-4097-B563-89E31A543E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5692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</p:grpSp>
      <p:grpSp>
        <p:nvGrpSpPr>
          <p:cNvPr id="178" name="Instructie">
            <a:extLst>
              <a:ext uri="{FF2B5EF4-FFF2-40B4-BE49-F238E27FC236}">
                <a16:creationId xmlns:a16="http://schemas.microsoft.com/office/drawing/2014/main" id="{F6606B91-23D5-490A-AA6C-BAB377FD0223}"/>
              </a:ext>
            </a:extLst>
          </p:cNvPr>
          <p:cNvGrpSpPr/>
          <p:nvPr userDrawn="1"/>
        </p:nvGrpSpPr>
        <p:grpSpPr>
          <a:xfrm>
            <a:off x="-3407187" y="0"/>
            <a:ext cx="3201327" cy="6001164"/>
            <a:chOff x="-3437547" y="1434"/>
            <a:chExt cx="3201327" cy="6001164"/>
          </a:xfrm>
        </p:grpSpPr>
        <p:cxnSp>
          <p:nvCxnSpPr>
            <p:cNvPr id="179" name="Rechte verbindingslijn 178">
              <a:extLst>
                <a:ext uri="{FF2B5EF4-FFF2-40B4-BE49-F238E27FC236}">
                  <a16:creationId xmlns:a16="http://schemas.microsoft.com/office/drawing/2014/main" id="{B309DCE3-154F-4069-8B06-21BE4EE91B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BA4FD7AA-4F74-4244-BFE4-7594BD40BE6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81" name="Rechthoek 180">
              <a:extLst>
                <a:ext uri="{FF2B5EF4-FFF2-40B4-BE49-F238E27FC236}">
                  <a16:creationId xmlns:a16="http://schemas.microsoft.com/office/drawing/2014/main" id="{41ECF329-FFCC-4F14-80B4-07E4B2EE96B9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5" indent="-228600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Opsomming</a:t>
              </a: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153F669E-EFF5-400B-A0FC-3EE316DEB70F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5903B0AD-33E7-4DE6-A8BD-44A18A480ACD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6" indent="-265113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Alfabet onder opsomming</a:t>
              </a:r>
            </a:p>
          </p:txBody>
        </p:sp>
        <p:sp>
          <p:nvSpPr>
            <p:cNvPr id="184" name="Ovaal 183">
              <a:extLst>
                <a:ext uri="{FF2B5EF4-FFF2-40B4-BE49-F238E27FC236}">
                  <a16:creationId xmlns:a16="http://schemas.microsoft.com/office/drawing/2014/main" id="{811AA42B-2DC8-4932-80C1-044EFE544A6A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85" name="Rechthoek 184">
              <a:extLst>
                <a:ext uri="{FF2B5EF4-FFF2-40B4-BE49-F238E27FC236}">
                  <a16:creationId xmlns:a16="http://schemas.microsoft.com/office/drawing/2014/main" id="{06F451B2-AEC7-46A8-8958-2C0EFB591D01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7063" marR="0" lvl="7" indent="-180975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onder opsomming</a:t>
              </a:r>
            </a:p>
          </p:txBody>
        </p:sp>
        <p:sp>
          <p:nvSpPr>
            <p:cNvPr id="186" name="Ovaal 185">
              <a:extLst>
                <a:ext uri="{FF2B5EF4-FFF2-40B4-BE49-F238E27FC236}">
                  <a16:creationId xmlns:a16="http://schemas.microsoft.com/office/drawing/2014/main" id="{CB7573F4-FE31-4553-9F51-931D809D896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87" name="Rechthoek 186">
              <a:extLst>
                <a:ext uri="{FF2B5EF4-FFF2-40B4-BE49-F238E27FC236}">
                  <a16:creationId xmlns:a16="http://schemas.microsoft.com/office/drawing/2014/main" id="{A37E75F8-815E-4CEE-8652-9F2252E122FF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Italic tekst</a:t>
              </a:r>
            </a:p>
          </p:txBody>
        </p:sp>
        <p:grpSp>
          <p:nvGrpSpPr>
            <p:cNvPr id="188" name="Meer informatie">
              <a:extLst>
                <a:ext uri="{FF2B5EF4-FFF2-40B4-BE49-F238E27FC236}">
                  <a16:creationId xmlns:a16="http://schemas.microsoft.com/office/drawing/2014/main" id="{2345CABE-0730-4086-A668-2572F7E91D47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56" name="Freeform 101">
                <a:extLst>
                  <a:ext uri="{FF2B5EF4-FFF2-40B4-BE49-F238E27FC236}">
                    <a16:creationId xmlns:a16="http://schemas.microsoft.com/office/drawing/2014/main" id="{31EDC112-2A3F-403B-B5D9-49697B294B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257" name="Rechthoek 256">
                <a:extLst>
                  <a:ext uri="{FF2B5EF4-FFF2-40B4-BE49-F238E27FC236}">
                    <a16:creationId xmlns:a16="http://schemas.microsoft.com/office/drawing/2014/main" id="{6D30B2B4-859C-40D2-89F2-39B4EC6ECE9D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58" name="Rechte verbindingslijn 257">
                <a:extLst>
                  <a:ext uri="{FF2B5EF4-FFF2-40B4-BE49-F238E27FC236}">
                    <a16:creationId xmlns:a16="http://schemas.microsoft.com/office/drawing/2014/main" id="{859DF4A5-6202-468D-997C-0D15327F76A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189" name="Rechthoek 188">
              <a:extLst>
                <a:ext uri="{FF2B5EF4-FFF2-40B4-BE49-F238E27FC236}">
                  <a16:creationId xmlns:a16="http://schemas.microsoft.com/office/drawing/2014/main" id="{13A10687-4987-4FFE-A666-A600F155033B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190" name="Ovaal 189">
              <a:extLst>
                <a:ext uri="{FF2B5EF4-FFF2-40B4-BE49-F238E27FC236}">
                  <a16:creationId xmlns:a16="http://schemas.microsoft.com/office/drawing/2014/main" id="{2B895D55-914D-410F-AED6-C5051483BA9D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91" name="Rechte verbindingslijn 190">
              <a:extLst>
                <a:ext uri="{FF2B5EF4-FFF2-40B4-BE49-F238E27FC236}">
                  <a16:creationId xmlns:a16="http://schemas.microsoft.com/office/drawing/2014/main" id="{F79ADA61-5B59-48B8-A49B-E64EE304C2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192" name="Groep 191">
              <a:extLst>
                <a:ext uri="{FF2B5EF4-FFF2-40B4-BE49-F238E27FC236}">
                  <a16:creationId xmlns:a16="http://schemas.microsoft.com/office/drawing/2014/main" id="{F92514DB-7B7B-4ECF-BEFF-94F7CC78253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04" name="Rechthoek 203">
                <a:extLst>
                  <a:ext uri="{FF2B5EF4-FFF2-40B4-BE49-F238E27FC236}">
                    <a16:creationId xmlns:a16="http://schemas.microsoft.com/office/drawing/2014/main" id="{2F5E6BFA-36AE-416A-BBE5-99ED16F1A7C1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05" name="Rechte verbindingslijn 204">
                <a:extLst>
                  <a:ext uri="{FF2B5EF4-FFF2-40B4-BE49-F238E27FC236}">
                    <a16:creationId xmlns:a16="http://schemas.microsoft.com/office/drawing/2014/main" id="{31D5FA08-6F79-4A89-9C81-C49AE7323B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206" name="Rechte verbindingslijn 205">
                <a:extLst>
                  <a:ext uri="{FF2B5EF4-FFF2-40B4-BE49-F238E27FC236}">
                    <a16:creationId xmlns:a16="http://schemas.microsoft.com/office/drawing/2014/main" id="{452BE95D-7B7A-4EBA-A24B-90B46FA4C53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sp>
            <p:nvSpPr>
              <p:cNvPr id="207" name="Rechthoek 206">
                <a:extLst>
                  <a:ext uri="{FF2B5EF4-FFF2-40B4-BE49-F238E27FC236}">
                    <a16:creationId xmlns:a16="http://schemas.microsoft.com/office/drawing/2014/main" id="{7E6FBAA3-CAA6-42BD-8C43-5C6C9A58C880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208" name="Groep 207">
                <a:extLst>
                  <a:ext uri="{FF2B5EF4-FFF2-40B4-BE49-F238E27FC236}">
                    <a16:creationId xmlns:a16="http://schemas.microsoft.com/office/drawing/2014/main" id="{2D9F4BD1-56A2-4F70-81E8-57D3FC10B97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47" name="Groep 246">
                  <a:extLst>
                    <a:ext uri="{FF2B5EF4-FFF2-40B4-BE49-F238E27FC236}">
                      <a16:creationId xmlns:a16="http://schemas.microsoft.com/office/drawing/2014/main" id="{BDA8EFB3-011C-4C20-BD2F-728D3B0DEB7A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51" name="Rechte verbindingslijn 250">
                    <a:extLst>
                      <a:ext uri="{FF2B5EF4-FFF2-40B4-BE49-F238E27FC236}">
                        <a16:creationId xmlns:a16="http://schemas.microsoft.com/office/drawing/2014/main" id="{4E563C49-F8CE-4A2B-9EB7-9B12C36C3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2" name="Rechte verbindingslijn 251">
                    <a:extLst>
                      <a:ext uri="{FF2B5EF4-FFF2-40B4-BE49-F238E27FC236}">
                        <a16:creationId xmlns:a16="http://schemas.microsoft.com/office/drawing/2014/main" id="{F6ADC473-0845-4C7A-8EF5-399732EF40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3" name="Rechte verbindingslijn 252">
                    <a:extLst>
                      <a:ext uri="{FF2B5EF4-FFF2-40B4-BE49-F238E27FC236}">
                        <a16:creationId xmlns:a16="http://schemas.microsoft.com/office/drawing/2014/main" id="{08F7DBD7-31F6-4EFB-B440-6FA20EAE8D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4" name="Rechte verbindingslijn 253">
                    <a:extLst>
                      <a:ext uri="{FF2B5EF4-FFF2-40B4-BE49-F238E27FC236}">
                        <a16:creationId xmlns:a16="http://schemas.microsoft.com/office/drawing/2014/main" id="{BEA18EE2-CF3A-42AF-AFFB-05BD42D5F0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5" name="Rechte verbindingslijn 254">
                    <a:extLst>
                      <a:ext uri="{FF2B5EF4-FFF2-40B4-BE49-F238E27FC236}">
                        <a16:creationId xmlns:a16="http://schemas.microsoft.com/office/drawing/2014/main" id="{03F7B808-FD4B-4B7E-81B4-C7A8E73EA0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48" name="Groep 247">
                  <a:extLst>
                    <a:ext uri="{FF2B5EF4-FFF2-40B4-BE49-F238E27FC236}">
                      <a16:creationId xmlns:a16="http://schemas.microsoft.com/office/drawing/2014/main" id="{B385FB6E-EF5D-490F-BCC0-095C282E451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49" name="Rechthoek 248">
                    <a:extLst>
                      <a:ext uri="{FF2B5EF4-FFF2-40B4-BE49-F238E27FC236}">
                        <a16:creationId xmlns:a16="http://schemas.microsoft.com/office/drawing/2014/main" id="{B2CFCF80-52C3-46D6-8833-A543479EA8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0" name="Pijl: punthaak 249">
                    <a:extLst>
                      <a:ext uri="{FF2B5EF4-FFF2-40B4-BE49-F238E27FC236}">
                        <a16:creationId xmlns:a16="http://schemas.microsoft.com/office/drawing/2014/main" id="{021253C7-DB8E-4909-98AA-06CC3A1212A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09" name="Groep 208">
                <a:extLst>
                  <a:ext uri="{FF2B5EF4-FFF2-40B4-BE49-F238E27FC236}">
                    <a16:creationId xmlns:a16="http://schemas.microsoft.com/office/drawing/2014/main" id="{70D7A70A-8559-4439-8BF5-5929648563FA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38" name="Groep 237">
                  <a:extLst>
                    <a:ext uri="{FF2B5EF4-FFF2-40B4-BE49-F238E27FC236}">
                      <a16:creationId xmlns:a16="http://schemas.microsoft.com/office/drawing/2014/main" id="{B5D9CBCF-05E9-489A-9529-AA150FCCEFA4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42" name="Rechte verbindingslijn 241">
                    <a:extLst>
                      <a:ext uri="{FF2B5EF4-FFF2-40B4-BE49-F238E27FC236}">
                        <a16:creationId xmlns:a16="http://schemas.microsoft.com/office/drawing/2014/main" id="{3F8B9571-6C46-446E-AD4E-B494B3CBC4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3" name="Rechte verbindingslijn 242">
                    <a:extLst>
                      <a:ext uri="{FF2B5EF4-FFF2-40B4-BE49-F238E27FC236}">
                        <a16:creationId xmlns:a16="http://schemas.microsoft.com/office/drawing/2014/main" id="{74625D7E-C61A-489E-B840-F11513FB1D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4" name="Rechte verbindingslijn 243">
                    <a:extLst>
                      <a:ext uri="{FF2B5EF4-FFF2-40B4-BE49-F238E27FC236}">
                        <a16:creationId xmlns:a16="http://schemas.microsoft.com/office/drawing/2014/main" id="{E0DCE529-699A-4188-824C-1B09276277F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5" name="Rechte verbindingslijn 244">
                    <a:extLst>
                      <a:ext uri="{FF2B5EF4-FFF2-40B4-BE49-F238E27FC236}">
                        <a16:creationId xmlns:a16="http://schemas.microsoft.com/office/drawing/2014/main" id="{353C67E4-1FD2-4B35-AFE3-C13F3DE357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6" name="Rechte verbindingslijn 245">
                    <a:extLst>
                      <a:ext uri="{FF2B5EF4-FFF2-40B4-BE49-F238E27FC236}">
                        <a16:creationId xmlns:a16="http://schemas.microsoft.com/office/drawing/2014/main" id="{59453BD9-B720-41CC-94DC-FBBE6D524F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39" name="Groep 238">
                  <a:extLst>
                    <a:ext uri="{FF2B5EF4-FFF2-40B4-BE49-F238E27FC236}">
                      <a16:creationId xmlns:a16="http://schemas.microsoft.com/office/drawing/2014/main" id="{9167F5FA-4F38-484E-8138-6CEFC5928FC7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40" name="Rechthoek 239">
                    <a:extLst>
                      <a:ext uri="{FF2B5EF4-FFF2-40B4-BE49-F238E27FC236}">
                        <a16:creationId xmlns:a16="http://schemas.microsoft.com/office/drawing/2014/main" id="{2663F95A-C4B1-44A7-AC99-7C62C342393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1" name="Pijl: punthaak 240">
                    <a:extLst>
                      <a:ext uri="{FF2B5EF4-FFF2-40B4-BE49-F238E27FC236}">
                        <a16:creationId xmlns:a16="http://schemas.microsoft.com/office/drawing/2014/main" id="{B85FEF46-C42F-4CE7-AEAC-C7526437416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210" name="Rechte verbindingslijn 209">
                <a:extLst>
                  <a:ext uri="{FF2B5EF4-FFF2-40B4-BE49-F238E27FC236}">
                    <a16:creationId xmlns:a16="http://schemas.microsoft.com/office/drawing/2014/main" id="{EBFD93B3-C881-4734-8560-9EB3445CBE2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11" name="Rechte verbindingslijn 210">
                <a:extLst>
                  <a:ext uri="{FF2B5EF4-FFF2-40B4-BE49-F238E27FC236}">
                    <a16:creationId xmlns:a16="http://schemas.microsoft.com/office/drawing/2014/main" id="{C20B9E0D-81D9-413A-88DA-C8A66C626B1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12" name="Groep 211">
                <a:extLst>
                  <a:ext uri="{FF2B5EF4-FFF2-40B4-BE49-F238E27FC236}">
                    <a16:creationId xmlns:a16="http://schemas.microsoft.com/office/drawing/2014/main" id="{5DE3FD7A-B4CC-4A1F-BEB1-AD7BFF9922E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27" name="Rechthoek 226">
                  <a:extLst>
                    <a:ext uri="{FF2B5EF4-FFF2-40B4-BE49-F238E27FC236}">
                      <a16:creationId xmlns:a16="http://schemas.microsoft.com/office/drawing/2014/main" id="{8AD9BF35-7E0E-45E1-93EB-1187CE5D4AE9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8" name="Groep 227">
                  <a:extLst>
                    <a:ext uri="{FF2B5EF4-FFF2-40B4-BE49-F238E27FC236}">
                      <a16:creationId xmlns:a16="http://schemas.microsoft.com/office/drawing/2014/main" id="{BD790332-FB0C-4829-B78A-4D28A153313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29" name="Groep 228">
                    <a:extLst>
                      <a:ext uri="{FF2B5EF4-FFF2-40B4-BE49-F238E27FC236}">
                        <a16:creationId xmlns:a16="http://schemas.microsoft.com/office/drawing/2014/main" id="{9273D593-ADA5-430A-86FC-5B60942F3F9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33" name="Rechte verbindingslijn 232">
                      <a:extLst>
                        <a:ext uri="{FF2B5EF4-FFF2-40B4-BE49-F238E27FC236}">
                          <a16:creationId xmlns:a16="http://schemas.microsoft.com/office/drawing/2014/main" id="{5CC25E5A-44DD-41D1-934C-C15A202AC48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4" name="Rechte verbindingslijn 233">
                      <a:extLst>
                        <a:ext uri="{FF2B5EF4-FFF2-40B4-BE49-F238E27FC236}">
                          <a16:creationId xmlns:a16="http://schemas.microsoft.com/office/drawing/2014/main" id="{D2618036-A881-494B-B5AA-14BC99A3DF3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5" name="Rechte verbindingslijn 234">
                      <a:extLst>
                        <a:ext uri="{FF2B5EF4-FFF2-40B4-BE49-F238E27FC236}">
                          <a16:creationId xmlns:a16="http://schemas.microsoft.com/office/drawing/2014/main" id="{33F912B9-B31B-4BDB-8218-42D48BDE064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6" name="Rechte verbindingslijn 235">
                      <a:extLst>
                        <a:ext uri="{FF2B5EF4-FFF2-40B4-BE49-F238E27FC236}">
                          <a16:creationId xmlns:a16="http://schemas.microsoft.com/office/drawing/2014/main" id="{48D3A22C-0F1F-4EFB-83C8-78423F74BBB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7" name="Rechte verbindingslijn 236">
                      <a:extLst>
                        <a:ext uri="{FF2B5EF4-FFF2-40B4-BE49-F238E27FC236}">
                          <a16:creationId xmlns:a16="http://schemas.microsoft.com/office/drawing/2014/main" id="{C6717E62-00D5-4663-BC47-7DA049556CE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30" name="Groep 229">
                    <a:extLst>
                      <a:ext uri="{FF2B5EF4-FFF2-40B4-BE49-F238E27FC236}">
                        <a16:creationId xmlns:a16="http://schemas.microsoft.com/office/drawing/2014/main" id="{33CF7464-3E86-4A50-AC8A-5FC51A84749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31" name="Rechthoek 230">
                      <a:extLst>
                        <a:ext uri="{FF2B5EF4-FFF2-40B4-BE49-F238E27FC236}">
                          <a16:creationId xmlns:a16="http://schemas.microsoft.com/office/drawing/2014/main" id="{160AE3AE-8067-4D5B-AF06-EECF03C5739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2" name="Pijl: punthaak 231">
                      <a:extLst>
                        <a:ext uri="{FF2B5EF4-FFF2-40B4-BE49-F238E27FC236}">
                          <a16:creationId xmlns:a16="http://schemas.microsoft.com/office/drawing/2014/main" id="{A1222313-02E9-4E0A-AF1C-14A70A818D2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13" name="Groep 212">
                <a:extLst>
                  <a:ext uri="{FF2B5EF4-FFF2-40B4-BE49-F238E27FC236}">
                    <a16:creationId xmlns:a16="http://schemas.microsoft.com/office/drawing/2014/main" id="{C5443772-F45D-4A47-992D-D69744EF71D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16" name="Rechthoek 215">
                  <a:extLst>
                    <a:ext uri="{FF2B5EF4-FFF2-40B4-BE49-F238E27FC236}">
                      <a16:creationId xmlns:a16="http://schemas.microsoft.com/office/drawing/2014/main" id="{A05B1A99-2439-4B25-8980-9D75FA9D3C7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7" name="Groep 216">
                  <a:extLst>
                    <a:ext uri="{FF2B5EF4-FFF2-40B4-BE49-F238E27FC236}">
                      <a16:creationId xmlns:a16="http://schemas.microsoft.com/office/drawing/2014/main" id="{DA705597-62DB-4C9A-9D1B-1B8A1CF8B331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18" name="Groep 217">
                    <a:extLst>
                      <a:ext uri="{FF2B5EF4-FFF2-40B4-BE49-F238E27FC236}">
                        <a16:creationId xmlns:a16="http://schemas.microsoft.com/office/drawing/2014/main" id="{7D4A946C-5D64-49B6-967B-226942EDB8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22" name="Rechte verbindingslijn 221">
                      <a:extLst>
                        <a:ext uri="{FF2B5EF4-FFF2-40B4-BE49-F238E27FC236}">
                          <a16:creationId xmlns:a16="http://schemas.microsoft.com/office/drawing/2014/main" id="{C9C8FDE4-0E50-4B3E-88D8-8AEFE58E9D5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3" name="Rechte verbindingslijn 222">
                      <a:extLst>
                        <a:ext uri="{FF2B5EF4-FFF2-40B4-BE49-F238E27FC236}">
                          <a16:creationId xmlns:a16="http://schemas.microsoft.com/office/drawing/2014/main" id="{04450035-0DEC-40A5-AAF8-B27F64C8414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4" name="Rechte verbindingslijn 223">
                      <a:extLst>
                        <a:ext uri="{FF2B5EF4-FFF2-40B4-BE49-F238E27FC236}">
                          <a16:creationId xmlns:a16="http://schemas.microsoft.com/office/drawing/2014/main" id="{ABEE2A11-3363-4E11-97E0-7639C8253F8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5" name="Rechte verbindingslijn 224">
                      <a:extLst>
                        <a:ext uri="{FF2B5EF4-FFF2-40B4-BE49-F238E27FC236}">
                          <a16:creationId xmlns:a16="http://schemas.microsoft.com/office/drawing/2014/main" id="{08032340-125E-4B02-972F-CDF5C7FEDB3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6" name="Rechte verbindingslijn 225">
                      <a:extLst>
                        <a:ext uri="{FF2B5EF4-FFF2-40B4-BE49-F238E27FC236}">
                          <a16:creationId xmlns:a16="http://schemas.microsoft.com/office/drawing/2014/main" id="{40C7B895-7278-4585-AD5E-4C856496EE7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9" name="Groep 218">
                    <a:extLst>
                      <a:ext uri="{FF2B5EF4-FFF2-40B4-BE49-F238E27FC236}">
                        <a16:creationId xmlns:a16="http://schemas.microsoft.com/office/drawing/2014/main" id="{46E074D9-F2CB-4F06-B6C6-95C85848927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20" name="Rechthoek 219">
                      <a:extLst>
                        <a:ext uri="{FF2B5EF4-FFF2-40B4-BE49-F238E27FC236}">
                          <a16:creationId xmlns:a16="http://schemas.microsoft.com/office/drawing/2014/main" id="{1125DD2B-DA37-41F5-9ECF-EA1BCEEFB9D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1" name="Pijl: punthaak 220">
                      <a:extLst>
                        <a:ext uri="{FF2B5EF4-FFF2-40B4-BE49-F238E27FC236}">
                          <a16:creationId xmlns:a16="http://schemas.microsoft.com/office/drawing/2014/main" id="{1736F92C-7FE9-4068-9D4B-2B84FD719EC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07662D09-B935-4996-97C2-445D2A1A1B13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0EAE5634-F935-4710-80CA-8D3ECD70082A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93" name="Rechte verbindingslijn 192">
              <a:extLst>
                <a:ext uri="{FF2B5EF4-FFF2-40B4-BE49-F238E27FC236}">
                  <a16:creationId xmlns:a16="http://schemas.microsoft.com/office/drawing/2014/main" id="{DE06963B-0A1E-4649-865D-E7E929FB9A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94" name="Rechthoek 193">
              <a:extLst>
                <a:ext uri="{FF2B5EF4-FFF2-40B4-BE49-F238E27FC236}">
                  <a16:creationId xmlns:a16="http://schemas.microsoft.com/office/drawing/2014/main" id="{F2D4FAEB-E011-4D25-8244-2049410D13E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endParaRPr lang="nl-NL" sz="1100" b="0" i="0" kern="1200" noProof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5" name="Ovaal 194">
              <a:extLst>
                <a:ext uri="{FF2B5EF4-FFF2-40B4-BE49-F238E27FC236}">
                  <a16:creationId xmlns:a16="http://schemas.microsoft.com/office/drawing/2014/main" id="{B2B52548-1604-4AE5-B443-1BE2CD31A374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96" name="Rechthoek 195">
              <a:extLst>
                <a:ext uri="{FF2B5EF4-FFF2-40B4-BE49-F238E27FC236}">
                  <a16:creationId xmlns:a16="http://schemas.microsoft.com/office/drawing/2014/main" id="{AA6FA7C4-335E-4955-B7E6-6A2F13554EB5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Muller Regular" pitchFamily="50" charset="0"/>
                <a:buChar char="−"/>
                <a:tabLst>
                  <a:tab pos="361950" algn="l"/>
                </a:tabLst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#1</a:t>
              </a:r>
            </a:p>
          </p:txBody>
        </p:sp>
        <p:sp>
          <p:nvSpPr>
            <p:cNvPr id="197" name="Ovaal 196">
              <a:extLst>
                <a:ext uri="{FF2B5EF4-FFF2-40B4-BE49-F238E27FC236}">
                  <a16:creationId xmlns:a16="http://schemas.microsoft.com/office/drawing/2014/main" id="{6F175A1C-95B6-41E8-881A-25BBEE6C88A5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98" name="Rechthoek 197">
              <a:extLst>
                <a:ext uri="{FF2B5EF4-FFF2-40B4-BE49-F238E27FC236}">
                  <a16:creationId xmlns:a16="http://schemas.microsoft.com/office/drawing/2014/main" id="{10391716-AF9F-4435-8377-85695F04A6FD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#2</a:t>
              </a:r>
            </a:p>
          </p:txBody>
        </p:sp>
        <p:sp>
          <p:nvSpPr>
            <p:cNvPr id="199" name="Ovaal 198">
              <a:extLst>
                <a:ext uri="{FF2B5EF4-FFF2-40B4-BE49-F238E27FC236}">
                  <a16:creationId xmlns:a16="http://schemas.microsoft.com/office/drawing/2014/main" id="{E15C5ACA-CC75-4D72-994F-8D5B264D0216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00" name="Rechthoek 199">
              <a:extLst>
                <a:ext uri="{FF2B5EF4-FFF2-40B4-BE49-F238E27FC236}">
                  <a16:creationId xmlns:a16="http://schemas.microsoft.com/office/drawing/2014/main" id="{FB22A3FA-78AC-4D49-B279-832CFC3DE43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201" name="Ovaal 200">
              <a:extLst>
                <a:ext uri="{FF2B5EF4-FFF2-40B4-BE49-F238E27FC236}">
                  <a16:creationId xmlns:a16="http://schemas.microsoft.com/office/drawing/2014/main" id="{878277AF-7FC2-48F1-9D0C-8665D763A75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02" name="Rechthoek 201">
              <a:extLst>
                <a:ext uri="{FF2B5EF4-FFF2-40B4-BE49-F238E27FC236}">
                  <a16:creationId xmlns:a16="http://schemas.microsoft.com/office/drawing/2014/main" id="{BA1194EB-B00C-49B9-A7FA-A9764C04245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Tx/>
                <a:buNone/>
                <a:tabLst/>
                <a:defRPr/>
              </a:pPr>
              <a:r>
                <a:rPr lang="nl-NL" sz="1800" b="0" i="0" kern="1200" cap="none" baseline="0" noProof="0">
                  <a:solidFill>
                    <a:schemeClr val="accent2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Header</a:t>
              </a:r>
            </a:p>
          </p:txBody>
        </p:sp>
        <p:sp>
          <p:nvSpPr>
            <p:cNvPr id="203" name="Rechthoek 202">
              <a:extLst>
                <a:ext uri="{FF2B5EF4-FFF2-40B4-BE49-F238E27FC236}">
                  <a16:creationId xmlns:a16="http://schemas.microsoft.com/office/drawing/2014/main" id="{FB9640C4-384A-46A1-B1A3-B544B54884D1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6798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ext + 50%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5216400" cy="639240"/>
          </a:xfrm>
        </p:spPr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/>
              <a:t>Klik hier om je titel te plaatsen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728377"/>
            <a:ext cx="5216400" cy="4069793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 marL="446088" marR="0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err="1"/>
              <a:t>Bullet</a:t>
            </a:r>
            <a:endParaRPr lang="nl-NL" noProof="0"/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r>
              <a:rPr lang="nl-NL"/>
              <a:t> #1</a:t>
            </a:r>
          </a:p>
          <a:p>
            <a:pPr lvl="2"/>
            <a:r>
              <a:rPr lang="nl-NL"/>
              <a:t>Sub-sub </a:t>
            </a:r>
            <a:r>
              <a:rPr lang="nl-NL" err="1"/>
              <a:t>bullet</a:t>
            </a:r>
            <a:r>
              <a:rPr lang="nl-NL"/>
              <a:t> #2</a:t>
            </a:r>
          </a:p>
          <a:p>
            <a:pPr lvl="3"/>
            <a:r>
              <a:rPr lang="nl-NL"/>
              <a:t>Leestekst</a:t>
            </a:r>
          </a:p>
          <a:p>
            <a:pPr lvl="4"/>
            <a:r>
              <a:rPr lang="nl-NL"/>
              <a:t>Header</a:t>
            </a:r>
          </a:p>
          <a:p>
            <a:pPr lvl="5"/>
            <a:r>
              <a:rPr lang="nl-NL"/>
              <a:t>Opsomming</a:t>
            </a:r>
          </a:p>
          <a:p>
            <a:pPr marL="446088" marR="0" lvl="6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pPr>
            <a:r>
              <a:rPr lang="nl-NL" sz="1400" b="0" i="0" kern="1200" noProof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Alfabet onder opsomming</a:t>
            </a:r>
          </a:p>
          <a:p>
            <a:pPr lvl="7"/>
            <a:r>
              <a:rPr lang="nl-NL"/>
              <a:t>Sub-</a:t>
            </a:r>
            <a:r>
              <a:rPr lang="nl-NL" err="1"/>
              <a:t>bullet</a:t>
            </a:r>
            <a:r>
              <a:rPr lang="nl-NL"/>
              <a:t> onder opsomming</a:t>
            </a:r>
          </a:p>
          <a:p>
            <a:pPr lvl="8"/>
            <a:r>
              <a:rPr lang="nl-NL"/>
              <a:t>Italic tekst</a:t>
            </a:r>
          </a:p>
        </p:txBody>
      </p:sp>
      <p:sp>
        <p:nvSpPr>
          <p:cNvPr id="10" name="Tekstvak 9"/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50% </a:t>
            </a:r>
            <a:r>
              <a:rPr lang="nl-NL" sz="1400" b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text</a:t>
            </a:r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, 50% image </a:t>
            </a:r>
            <a:r>
              <a:rPr lang="nl-NL" sz="14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slide</a:t>
            </a:r>
            <a:endParaRPr lang="nl-NL" sz="1400" b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95" name="Instructie">
            <a:extLst>
              <a:ext uri="{FF2B5EF4-FFF2-40B4-BE49-F238E27FC236}">
                <a16:creationId xmlns:a16="http://schemas.microsoft.com/office/drawing/2014/main" id="{90A39E37-E833-44C8-9A72-0D11F01BD723}"/>
              </a:ext>
            </a:extLst>
          </p:cNvPr>
          <p:cNvGrpSpPr/>
          <p:nvPr userDrawn="1"/>
        </p:nvGrpSpPr>
        <p:grpSpPr>
          <a:xfrm>
            <a:off x="12391601" y="0"/>
            <a:ext cx="3183678" cy="5340257"/>
            <a:chOff x="12391601" y="0"/>
            <a:chExt cx="3183678" cy="5340257"/>
          </a:xfrm>
        </p:grpSpPr>
        <p:grpSp>
          <p:nvGrpSpPr>
            <p:cNvPr id="296" name="Meer informatie">
              <a:extLst>
                <a:ext uri="{FF2B5EF4-FFF2-40B4-BE49-F238E27FC236}">
                  <a16:creationId xmlns:a16="http://schemas.microsoft.com/office/drawing/2014/main" id="{3568C69B-AE7F-4398-8DBD-B784448626FE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336" name="Freeform 101">
                <a:extLst>
                  <a:ext uri="{FF2B5EF4-FFF2-40B4-BE49-F238E27FC236}">
                    <a16:creationId xmlns:a16="http://schemas.microsoft.com/office/drawing/2014/main" id="{0749D4FC-719B-4560-8733-3B3C4DCE65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337" name="Rechthoek 336">
                <a:extLst>
                  <a:ext uri="{FF2B5EF4-FFF2-40B4-BE49-F238E27FC236}">
                    <a16:creationId xmlns:a16="http://schemas.microsoft.com/office/drawing/2014/main" id="{396BA4AF-D06F-476F-A3C3-34A8828035C7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338" name="Rechte verbindingslijn 337">
                <a:extLst>
                  <a:ext uri="{FF2B5EF4-FFF2-40B4-BE49-F238E27FC236}">
                    <a16:creationId xmlns:a16="http://schemas.microsoft.com/office/drawing/2014/main" id="{0700C793-997C-4D66-BAEE-611D1908DA1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297" name="Rechthoek 296">
              <a:extLst>
                <a:ext uri="{FF2B5EF4-FFF2-40B4-BE49-F238E27FC236}">
                  <a16:creationId xmlns:a16="http://schemas.microsoft.com/office/drawing/2014/main" id="{6B5C7144-CB40-455E-96D6-4A0139788F0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298" name="Ovaal 297">
              <a:extLst>
                <a:ext uri="{FF2B5EF4-FFF2-40B4-BE49-F238E27FC236}">
                  <a16:creationId xmlns:a16="http://schemas.microsoft.com/office/drawing/2014/main" id="{2BB4391E-C4C9-493F-9709-7F06857BA189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99" name="Rechte verbindingslijn 298">
              <a:extLst>
                <a:ext uri="{FF2B5EF4-FFF2-40B4-BE49-F238E27FC236}">
                  <a16:creationId xmlns:a16="http://schemas.microsoft.com/office/drawing/2014/main" id="{A862D6A4-78C4-4D6B-AB9A-02C61C7326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300" name="Rechte verbindingslijn 299">
              <a:extLst>
                <a:ext uri="{FF2B5EF4-FFF2-40B4-BE49-F238E27FC236}">
                  <a16:creationId xmlns:a16="http://schemas.microsoft.com/office/drawing/2014/main" id="{7048D450-4A59-41AC-8044-573CC7EB1A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301" name="Rechthoek 300">
              <a:extLst>
                <a:ext uri="{FF2B5EF4-FFF2-40B4-BE49-F238E27FC236}">
                  <a16:creationId xmlns:a16="http://schemas.microsoft.com/office/drawing/2014/main" id="{09627480-6AFE-4413-B100-828B71530DA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02" name="Rechte verbindingslijn 301">
              <a:extLst>
                <a:ext uri="{FF2B5EF4-FFF2-40B4-BE49-F238E27FC236}">
                  <a16:creationId xmlns:a16="http://schemas.microsoft.com/office/drawing/2014/main" id="{99118098-3C27-4884-8D52-9273FB6804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303" name="Ovaal 302">
              <a:extLst>
                <a:ext uri="{FF2B5EF4-FFF2-40B4-BE49-F238E27FC236}">
                  <a16:creationId xmlns:a16="http://schemas.microsoft.com/office/drawing/2014/main" id="{EF6D5ED8-0E3A-4F55-A09E-E4240816946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04" name="Rechthoek 303">
              <a:extLst>
                <a:ext uri="{FF2B5EF4-FFF2-40B4-BE49-F238E27FC236}">
                  <a16:creationId xmlns:a16="http://schemas.microsoft.com/office/drawing/2014/main" id="{09E22369-BD81-47C7-A077-E742B987B751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05" name="Groep 304">
              <a:extLst>
                <a:ext uri="{FF2B5EF4-FFF2-40B4-BE49-F238E27FC236}">
                  <a16:creationId xmlns:a16="http://schemas.microsoft.com/office/drawing/2014/main" id="{289BC3A3-C79D-499D-8E1A-4C8C95AC2048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33" name="Rechthoek 332">
                <a:extLst>
                  <a:ext uri="{FF2B5EF4-FFF2-40B4-BE49-F238E27FC236}">
                    <a16:creationId xmlns:a16="http://schemas.microsoft.com/office/drawing/2014/main" id="{61AD2DC8-9372-42A3-8332-239E7439815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34" name="Rechte verbindingslijn 333">
                <a:extLst>
                  <a:ext uri="{FF2B5EF4-FFF2-40B4-BE49-F238E27FC236}">
                    <a16:creationId xmlns:a16="http://schemas.microsoft.com/office/drawing/2014/main" id="{F767F0BA-9B42-45FE-9354-0604C1DA7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35" name="Gelijkbenige driehoek 334">
                <a:extLst>
                  <a:ext uri="{FF2B5EF4-FFF2-40B4-BE49-F238E27FC236}">
                    <a16:creationId xmlns:a16="http://schemas.microsoft.com/office/drawing/2014/main" id="{76B6326A-9ADE-4677-A820-DE3B68A6ADE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6" name="Groep 305">
              <a:extLst>
                <a:ext uri="{FF2B5EF4-FFF2-40B4-BE49-F238E27FC236}">
                  <a16:creationId xmlns:a16="http://schemas.microsoft.com/office/drawing/2014/main" id="{150FF028-871E-4355-953E-2F1C1D884C43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27" name="Rechthoek 326">
                <a:extLst>
                  <a:ext uri="{FF2B5EF4-FFF2-40B4-BE49-F238E27FC236}">
                    <a16:creationId xmlns:a16="http://schemas.microsoft.com/office/drawing/2014/main" id="{EDDE4C94-6382-4AA0-A9FB-29CBD45EEC7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0C0C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al 327">
                <a:extLst>
                  <a:ext uri="{FF2B5EF4-FFF2-40B4-BE49-F238E27FC236}">
                    <a16:creationId xmlns:a16="http://schemas.microsoft.com/office/drawing/2014/main" id="{5E729FDF-36B7-4A8A-A882-815E2753BE9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9" name="Vrije vorm: vorm 328">
                <a:extLst>
                  <a:ext uri="{FF2B5EF4-FFF2-40B4-BE49-F238E27FC236}">
                    <a16:creationId xmlns:a16="http://schemas.microsoft.com/office/drawing/2014/main" id="{B8CBD397-BB06-4275-9924-31A3382AFD4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0" name="Rechthoek: afgeronde hoeken 329">
                <a:extLst>
                  <a:ext uri="{FF2B5EF4-FFF2-40B4-BE49-F238E27FC236}">
                    <a16:creationId xmlns:a16="http://schemas.microsoft.com/office/drawing/2014/main" id="{B558A250-F406-41BC-B1C5-BFD71F33891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31" name="Rechte verbindingslijn 330">
                <a:extLst>
                  <a:ext uri="{FF2B5EF4-FFF2-40B4-BE49-F238E27FC236}">
                    <a16:creationId xmlns:a16="http://schemas.microsoft.com/office/drawing/2014/main" id="{0FAD93F8-1F21-4806-B378-63E98AA88E6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  <p:cxnSp>
            <p:nvCxnSpPr>
              <p:cNvPr id="332" name="Rechte verbindingslijn 331">
                <a:extLst>
                  <a:ext uri="{FF2B5EF4-FFF2-40B4-BE49-F238E27FC236}">
                    <a16:creationId xmlns:a16="http://schemas.microsoft.com/office/drawing/2014/main" id="{F02055B3-1992-4FDD-8AF3-A4F85B367957}"/>
                  </a:ext>
                </a:extLst>
              </p:cNvPr>
              <p:cNvCxnSpPr>
                <a:cxnSpLocks/>
                <a:stCxn id="330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</p:grpSp>
        <p:sp>
          <p:nvSpPr>
            <p:cNvPr id="307" name="Ovaal 306">
              <a:extLst>
                <a:ext uri="{FF2B5EF4-FFF2-40B4-BE49-F238E27FC236}">
                  <a16:creationId xmlns:a16="http://schemas.microsoft.com/office/drawing/2014/main" id="{7F0F4D52-E5C3-4639-8433-A7842CF26FBB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08" name="Rechthoek 307">
              <a:extLst>
                <a:ext uri="{FF2B5EF4-FFF2-40B4-BE49-F238E27FC236}">
                  <a16:creationId xmlns:a16="http://schemas.microsoft.com/office/drawing/2014/main" id="{BD95AB44-3864-43F1-8487-539F0B7DFAE3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09" name="Rechte verbindingslijn 308">
              <a:extLst>
                <a:ext uri="{FF2B5EF4-FFF2-40B4-BE49-F238E27FC236}">
                  <a16:creationId xmlns:a16="http://schemas.microsoft.com/office/drawing/2014/main" id="{C6523732-FBA9-40D9-8A8B-45624383F1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310" name="Groep 309">
              <a:extLst>
                <a:ext uri="{FF2B5EF4-FFF2-40B4-BE49-F238E27FC236}">
                  <a16:creationId xmlns:a16="http://schemas.microsoft.com/office/drawing/2014/main" id="{CB2A20D3-8672-4C8F-9656-57F6A015E57A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311" name="Groep 310">
                <a:extLst>
                  <a:ext uri="{FF2B5EF4-FFF2-40B4-BE49-F238E27FC236}">
                    <a16:creationId xmlns:a16="http://schemas.microsoft.com/office/drawing/2014/main" id="{7348CC6C-8D75-45F1-9C22-01C0CE232A89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14" name="Groep 313">
                  <a:extLst>
                    <a:ext uri="{FF2B5EF4-FFF2-40B4-BE49-F238E27FC236}">
                      <a16:creationId xmlns:a16="http://schemas.microsoft.com/office/drawing/2014/main" id="{6E1DC8C2-7BD8-44B4-9B47-967E00D274DD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21" name="Groep 320">
                    <a:extLst>
                      <a:ext uri="{FF2B5EF4-FFF2-40B4-BE49-F238E27FC236}">
                        <a16:creationId xmlns:a16="http://schemas.microsoft.com/office/drawing/2014/main" id="{FA38B19D-7428-4E8E-9F22-CDDD9062899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24" name="Rechthoek 323">
                      <a:extLst>
                        <a:ext uri="{FF2B5EF4-FFF2-40B4-BE49-F238E27FC236}">
                          <a16:creationId xmlns:a16="http://schemas.microsoft.com/office/drawing/2014/main" id="{E5768138-2896-43F2-AF78-E88EF07259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Rechthoek 324">
                      <a:extLst>
                        <a:ext uri="{FF2B5EF4-FFF2-40B4-BE49-F238E27FC236}">
                          <a16:creationId xmlns:a16="http://schemas.microsoft.com/office/drawing/2014/main" id="{9027C64D-B128-4DDD-B1FC-0CE216F869B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6" name="Ovaal 325">
                      <a:extLst>
                        <a:ext uri="{FF2B5EF4-FFF2-40B4-BE49-F238E27FC236}">
                          <a16:creationId xmlns:a16="http://schemas.microsoft.com/office/drawing/2014/main" id="{E67136D7-2BA0-41E5-BF72-C8CFB3FD55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22" name="Afbeelding 321">
                    <a:extLst>
                      <a:ext uri="{FF2B5EF4-FFF2-40B4-BE49-F238E27FC236}">
                        <a16:creationId xmlns:a16="http://schemas.microsoft.com/office/drawing/2014/main" id="{F6175CCC-965C-4908-8112-0E06E27FF55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23" name="Afbeelding 322">
                    <a:extLst>
                      <a:ext uri="{FF2B5EF4-FFF2-40B4-BE49-F238E27FC236}">
                        <a16:creationId xmlns:a16="http://schemas.microsoft.com/office/drawing/2014/main" id="{4E3AF191-428C-4AA2-8D35-F00F99DDD34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15" name="Groep 314">
                  <a:extLst>
                    <a:ext uri="{FF2B5EF4-FFF2-40B4-BE49-F238E27FC236}">
                      <a16:creationId xmlns:a16="http://schemas.microsoft.com/office/drawing/2014/main" id="{2950A237-5C75-4BCB-8BEE-185AA407B6A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19" name="Rechthoek 318">
                    <a:extLst>
                      <a:ext uri="{FF2B5EF4-FFF2-40B4-BE49-F238E27FC236}">
                        <a16:creationId xmlns:a16="http://schemas.microsoft.com/office/drawing/2014/main" id="{B4D878B9-43BE-450F-A5A1-7976D9D4E2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" name="Rechthoek 319">
                    <a:extLst>
                      <a:ext uri="{FF2B5EF4-FFF2-40B4-BE49-F238E27FC236}">
                        <a16:creationId xmlns:a16="http://schemas.microsoft.com/office/drawing/2014/main" id="{19B1FD2C-322A-4A58-B752-C6C1EADAD5B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6" name="Groep 315">
                  <a:extLst>
                    <a:ext uri="{FF2B5EF4-FFF2-40B4-BE49-F238E27FC236}">
                      <a16:creationId xmlns:a16="http://schemas.microsoft.com/office/drawing/2014/main" id="{E95696CF-D1D2-48BB-AAC0-1AD7BCBDDBC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17" name="Rechthoek 316">
                    <a:extLst>
                      <a:ext uri="{FF2B5EF4-FFF2-40B4-BE49-F238E27FC236}">
                        <a16:creationId xmlns:a16="http://schemas.microsoft.com/office/drawing/2014/main" id="{B8695033-777F-4B14-9AB4-C3DC29B2DA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" name="Rechthoek 317">
                    <a:extLst>
                      <a:ext uri="{FF2B5EF4-FFF2-40B4-BE49-F238E27FC236}">
                        <a16:creationId xmlns:a16="http://schemas.microsoft.com/office/drawing/2014/main" id="{3C4C93F8-FCF3-44C0-9349-C70C3B925C6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12" name="Rechthoek 311">
                <a:extLst>
                  <a:ext uri="{FF2B5EF4-FFF2-40B4-BE49-F238E27FC236}">
                    <a16:creationId xmlns:a16="http://schemas.microsoft.com/office/drawing/2014/main" id="{ED6F0401-59E7-4378-86EA-184281322491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13" name="Gelijkbenige driehoek 312">
                <a:extLst>
                  <a:ext uri="{FF2B5EF4-FFF2-40B4-BE49-F238E27FC236}">
                    <a16:creationId xmlns:a16="http://schemas.microsoft.com/office/drawing/2014/main" id="{8EBA9762-C81E-4EDB-B5AC-F99364FEEDF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2" name="Tijdelijke aanduiding voor afbeelding 131">
            <a:extLst>
              <a:ext uri="{FF2B5EF4-FFF2-40B4-BE49-F238E27FC236}">
                <a16:creationId xmlns:a16="http://schemas.microsoft.com/office/drawing/2014/main" id="{DAF1BB8B-3CCF-46E0-A63B-0B4C3CBD96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6000" y="-12744"/>
            <a:ext cx="5916001" cy="6870744"/>
          </a:xfrm>
          <a:prstGeom prst="rect">
            <a:avLst/>
          </a:prstGeom>
          <a:noFill/>
        </p:spPr>
        <p:txBody>
          <a:bodyPr wrap="square" tIns="108000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</a:t>
            </a:r>
            <a:r>
              <a:rPr lang="nl-NL" noProof="0"/>
              <a:t>icoon</a:t>
            </a:r>
            <a:r>
              <a:rPr lang="nl-NL"/>
              <a:t> om </a:t>
            </a:r>
            <a:br>
              <a:rPr lang="nl-NL"/>
            </a:br>
            <a:r>
              <a:rPr lang="nl-NL"/>
              <a:t>een afbeelding in te laden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7719F8D-D517-41B9-A920-979C33182BF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4" name="Tijdelijke aanduiding voor verticale tekst 133">
            <a:extLst>
              <a:ext uri="{FF2B5EF4-FFF2-40B4-BE49-F238E27FC236}">
                <a16:creationId xmlns:a16="http://schemas.microsoft.com/office/drawing/2014/main" id="{3D9C4CBA-8D7B-4DA7-8A0D-049A2BF16D63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9541123" y="0"/>
            <a:ext cx="2650877" cy="1296826"/>
          </a:xfrm>
          <a:custGeom>
            <a:avLst/>
            <a:gdLst>
              <a:gd name="connsiteX0" fmla="*/ 1326077 w 2650877"/>
              <a:gd name="connsiteY0" fmla="*/ 0 h 1296826"/>
              <a:gd name="connsiteX1" fmla="*/ 2650877 w 2650877"/>
              <a:gd name="connsiteY1" fmla="*/ 0 h 1296826"/>
              <a:gd name="connsiteX2" fmla="*/ 2650877 w 2650877"/>
              <a:gd name="connsiteY2" fmla="*/ 1 h 1296826"/>
              <a:gd name="connsiteX3" fmla="*/ 2650877 w 2650877"/>
              <a:gd name="connsiteY3" fmla="*/ 496800 h 1296826"/>
              <a:gd name="connsiteX4" fmla="*/ 2650877 w 2650877"/>
              <a:gd name="connsiteY4" fmla="*/ 1296826 h 1296826"/>
              <a:gd name="connsiteX5" fmla="*/ 0 w 2650877"/>
              <a:gd name="connsiteY5" fmla="*/ 1 h 1296826"/>
              <a:gd name="connsiteX6" fmla="*/ 1326077 w 2650877"/>
              <a:gd name="connsiteY6" fmla="*/ 1 h 129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0877" h="1296826">
                <a:moveTo>
                  <a:pt x="1326077" y="0"/>
                </a:moveTo>
                <a:lnTo>
                  <a:pt x="2650877" y="0"/>
                </a:lnTo>
                <a:lnTo>
                  <a:pt x="2650877" y="1"/>
                </a:lnTo>
                <a:lnTo>
                  <a:pt x="2650877" y="496800"/>
                </a:lnTo>
                <a:lnTo>
                  <a:pt x="2650877" y="1296826"/>
                </a:lnTo>
                <a:lnTo>
                  <a:pt x="0" y="1"/>
                </a:lnTo>
                <a:lnTo>
                  <a:pt x="1326077" y="1"/>
                </a:lnTo>
                <a:close/>
              </a:path>
            </a:pathLst>
          </a:custGeom>
          <a:solidFill>
            <a:schemeClr val="bg1"/>
          </a:solidFill>
        </p:spPr>
        <p:txBody>
          <a:bodyPr vert="vert" wrap="square" lIns="0" tIns="0" rIns="0" bIns="0">
            <a:noAutofit/>
          </a:bodyPr>
          <a:lstStyle>
            <a:lvl1pPr marL="0" indent="0" algn="ctr">
              <a:buNone/>
              <a:defRPr sz="300">
                <a:solidFill>
                  <a:srgbClr val="FF0000">
                    <a:alpha val="0"/>
                  </a:srgb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 marL="446088" marR="0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Dit logo kan verwijderd worden</a:t>
            </a:r>
          </a:p>
        </p:txBody>
      </p:sp>
      <p:sp>
        <p:nvSpPr>
          <p:cNvPr id="136" name="Tijdelijke aanduiding voor afbeelding 13">
            <a:extLst>
              <a:ext uri="{FF2B5EF4-FFF2-40B4-BE49-F238E27FC236}">
                <a16:creationId xmlns:a16="http://schemas.microsoft.com/office/drawing/2014/main" id="{5002D5C8-49CC-431D-96DB-989C44ADB5B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745714" y="118090"/>
            <a:ext cx="1324800" cy="496800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Voeg hier een logo in</a:t>
            </a:r>
          </a:p>
        </p:txBody>
      </p:sp>
      <p:grpSp>
        <p:nvGrpSpPr>
          <p:cNvPr id="180" name="Groep 179">
            <a:extLst>
              <a:ext uri="{FF2B5EF4-FFF2-40B4-BE49-F238E27FC236}">
                <a16:creationId xmlns:a16="http://schemas.microsoft.com/office/drawing/2014/main" id="{3ABD7C85-2B86-462B-9C46-CDC67C727D3A}"/>
              </a:ext>
            </a:extLst>
          </p:cNvPr>
          <p:cNvGrpSpPr/>
          <p:nvPr userDrawn="1"/>
        </p:nvGrpSpPr>
        <p:grpSpPr>
          <a:xfrm>
            <a:off x="12385632" y="5969670"/>
            <a:ext cx="3324268" cy="3569235"/>
            <a:chOff x="12385632" y="0"/>
            <a:chExt cx="3324268" cy="3569235"/>
          </a:xfrm>
        </p:grpSpPr>
        <p:cxnSp>
          <p:nvCxnSpPr>
            <p:cNvPr id="181" name="Rechte verbindingslijn 180">
              <a:extLst>
                <a:ext uri="{FF2B5EF4-FFF2-40B4-BE49-F238E27FC236}">
                  <a16:creationId xmlns:a16="http://schemas.microsoft.com/office/drawing/2014/main" id="{4B79D8A2-3EC7-42D9-87B7-0D9A408110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6764" y="20457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D7969E0E-9B1C-485C-B59E-A06B65CD9489}"/>
                </a:ext>
              </a:extLst>
            </p:cNvPr>
            <p:cNvSpPr/>
            <p:nvPr userDrawn="1"/>
          </p:nvSpPr>
          <p:spPr>
            <a:xfrm>
              <a:off x="12385632" y="216746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F1AE9AB5-32F3-4214-ADB3-8DFC55098B4B}"/>
                </a:ext>
              </a:extLst>
            </p:cNvPr>
            <p:cNvSpPr/>
            <p:nvPr userDrawn="1"/>
          </p:nvSpPr>
          <p:spPr>
            <a:xfrm>
              <a:off x="12751314" y="2233526"/>
              <a:ext cx="2958586" cy="6259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het logo precies in het afbeeldingskader te krijgen, klik op het pijltje onder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‘Aanpassen’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84" name="Groep 183">
              <a:extLst>
                <a:ext uri="{FF2B5EF4-FFF2-40B4-BE49-F238E27FC236}">
                  <a16:creationId xmlns:a16="http://schemas.microsoft.com/office/drawing/2014/main" id="{C0D774AE-1D2C-4621-8C6B-98D4947B1861}"/>
                </a:ext>
              </a:extLst>
            </p:cNvPr>
            <p:cNvGrpSpPr/>
            <p:nvPr userDrawn="1"/>
          </p:nvGrpSpPr>
          <p:grpSpPr>
            <a:xfrm>
              <a:off x="12751312" y="2784473"/>
              <a:ext cx="1499406" cy="678267"/>
              <a:chOff x="12757283" y="5191603"/>
              <a:chExt cx="1499406" cy="678267"/>
            </a:xfrm>
          </p:grpSpPr>
          <p:sp>
            <p:nvSpPr>
              <p:cNvPr id="207" name="Rechthoek 206">
                <a:extLst>
                  <a:ext uri="{FF2B5EF4-FFF2-40B4-BE49-F238E27FC236}">
                    <a16:creationId xmlns:a16="http://schemas.microsoft.com/office/drawing/2014/main" id="{B7AD712A-C9F2-4B75-924C-93EAF86A92C7}"/>
                  </a:ext>
                </a:extLst>
              </p:cNvPr>
              <p:cNvSpPr/>
              <p:nvPr userDrawn="1"/>
            </p:nvSpPr>
            <p:spPr>
              <a:xfrm>
                <a:off x="12757283" y="5191603"/>
                <a:ext cx="1499406" cy="58094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" name="Rechthoek 207">
                <a:extLst>
                  <a:ext uri="{FF2B5EF4-FFF2-40B4-BE49-F238E27FC236}">
                    <a16:creationId xmlns:a16="http://schemas.microsoft.com/office/drawing/2014/main" id="{E5856601-C04B-45E8-9137-E94417B655D9}"/>
                  </a:ext>
                </a:extLst>
              </p:cNvPr>
              <p:cNvSpPr/>
              <p:nvPr userDrawn="1"/>
            </p:nvSpPr>
            <p:spPr>
              <a:xfrm>
                <a:off x="12768263" y="5502992"/>
                <a:ext cx="1481137" cy="262014"/>
              </a:xfrm>
              <a:prstGeom prst="rect">
                <a:avLst/>
              </a:prstGeom>
              <a:solidFill>
                <a:srgbClr val="FCE4D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9" name="Tekstvak 208">
                <a:extLst>
                  <a:ext uri="{FF2B5EF4-FFF2-40B4-BE49-F238E27FC236}">
                    <a16:creationId xmlns:a16="http://schemas.microsoft.com/office/drawing/2014/main" id="{9CDFBEF0-9187-4A01-9CE6-CEEB03114563}"/>
                  </a:ext>
                </a:extLst>
              </p:cNvPr>
              <p:cNvSpPr txBox="1"/>
              <p:nvPr userDrawn="1"/>
            </p:nvSpPr>
            <p:spPr>
              <a:xfrm>
                <a:off x="12997648" y="5230713"/>
                <a:ext cx="957818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Opvullen</a:t>
                </a:r>
              </a:p>
            </p:txBody>
          </p:sp>
          <p:sp>
            <p:nvSpPr>
              <p:cNvPr id="210" name="Tekstvak 209">
                <a:extLst>
                  <a:ext uri="{FF2B5EF4-FFF2-40B4-BE49-F238E27FC236}">
                    <a16:creationId xmlns:a16="http://schemas.microsoft.com/office/drawing/2014/main" id="{400C5F71-7DB8-4BA7-8355-0AC7F97E30FC}"/>
                  </a:ext>
                </a:extLst>
              </p:cNvPr>
              <p:cNvSpPr txBox="1"/>
              <p:nvPr userDrawn="1"/>
            </p:nvSpPr>
            <p:spPr>
              <a:xfrm>
                <a:off x="12984219" y="5551839"/>
                <a:ext cx="104580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Aanpassen</a:t>
                </a:r>
              </a:p>
            </p:txBody>
          </p:sp>
          <p:pic>
            <p:nvPicPr>
              <p:cNvPr id="211" name="Picture 3">
                <a:extLst>
                  <a:ext uri="{FF2B5EF4-FFF2-40B4-BE49-F238E27FC236}">
                    <a16:creationId xmlns:a16="http://schemas.microsoft.com/office/drawing/2014/main" id="{7489D859-A571-4FF7-A3E2-9C0D706A72A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5638539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2" name="Gelijkbenige driehoek 211">
                <a:extLst>
                  <a:ext uri="{FF2B5EF4-FFF2-40B4-BE49-F238E27FC236}">
                    <a16:creationId xmlns:a16="http://schemas.microsoft.com/office/drawing/2014/main" id="{3F217437-B394-40E1-B6E1-7C9F338A2A1C}"/>
                  </a:ext>
                </a:extLst>
              </p:cNvPr>
              <p:cNvSpPr/>
              <p:nvPr userDrawn="1"/>
            </p:nvSpPr>
            <p:spPr>
              <a:xfrm rot="5400000">
                <a:off x="14094210" y="5619821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213" name="Groep 212">
                <a:extLst>
                  <a:ext uri="{FF2B5EF4-FFF2-40B4-BE49-F238E27FC236}">
                    <a16:creationId xmlns:a16="http://schemas.microsoft.com/office/drawing/2014/main" id="{13154001-1BD1-4D39-813C-7B9A8534AB7B}"/>
                  </a:ext>
                </a:extLst>
              </p:cNvPr>
              <p:cNvGrpSpPr/>
              <p:nvPr userDrawn="1"/>
            </p:nvGrpSpPr>
            <p:grpSpPr>
              <a:xfrm>
                <a:off x="12816093" y="5580077"/>
                <a:ext cx="194111" cy="107826"/>
                <a:chOff x="12834891" y="3555641"/>
                <a:chExt cx="431762" cy="239838"/>
              </a:xfrm>
            </p:grpSpPr>
            <p:sp>
              <p:nvSpPr>
                <p:cNvPr id="344" name="Rechthoek 343">
                  <a:extLst>
                    <a:ext uri="{FF2B5EF4-FFF2-40B4-BE49-F238E27FC236}">
                      <a16:creationId xmlns:a16="http://schemas.microsoft.com/office/drawing/2014/main" id="{4ACC32B1-58BB-4237-9C7C-5059D4BC9DF1}"/>
                    </a:ext>
                  </a:extLst>
                </p:cNvPr>
                <p:cNvSpPr/>
                <p:nvPr userDrawn="1"/>
              </p:nvSpPr>
              <p:spPr>
                <a:xfrm>
                  <a:off x="12834891" y="3555641"/>
                  <a:ext cx="243392" cy="239838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" name="Rechthoek 344">
                  <a:extLst>
                    <a:ext uri="{FF2B5EF4-FFF2-40B4-BE49-F238E27FC236}">
                      <a16:creationId xmlns:a16="http://schemas.microsoft.com/office/drawing/2014/main" id="{73080926-ED34-4AD5-87CD-D94CC58EFE2A}"/>
                    </a:ext>
                  </a:extLst>
                </p:cNvPr>
                <p:cNvSpPr/>
                <p:nvPr userDrawn="1"/>
              </p:nvSpPr>
              <p:spPr>
                <a:xfrm>
                  <a:off x="13023258" y="3555641"/>
                  <a:ext cx="243395" cy="239838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" name="Rechthoek 345">
                  <a:extLst>
                    <a:ext uri="{FF2B5EF4-FFF2-40B4-BE49-F238E27FC236}">
                      <a16:creationId xmlns:a16="http://schemas.microsoft.com/office/drawing/2014/main" id="{9686BE0A-F35C-4608-BABA-83565C93E44D}"/>
                    </a:ext>
                  </a:extLst>
                </p:cNvPr>
                <p:cNvSpPr/>
                <p:nvPr userDrawn="1"/>
              </p:nvSpPr>
              <p:spPr>
                <a:xfrm>
                  <a:off x="12923968" y="3555641"/>
                  <a:ext cx="243394" cy="239838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rgbClr val="ABABAB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" name="Ovaal 346">
                  <a:extLst>
                    <a:ext uri="{FF2B5EF4-FFF2-40B4-BE49-F238E27FC236}">
                      <a16:creationId xmlns:a16="http://schemas.microsoft.com/office/drawing/2014/main" id="{72CC7D13-3EE4-4745-B09D-C275FE610363}"/>
                    </a:ext>
                  </a:extLst>
                </p:cNvPr>
                <p:cNvSpPr/>
                <p:nvPr userDrawn="1"/>
              </p:nvSpPr>
              <p:spPr>
                <a:xfrm>
                  <a:off x="13072246" y="3585939"/>
                  <a:ext cx="67157" cy="67157"/>
                </a:xfrm>
                <a:prstGeom prst="ellipse">
                  <a:avLst/>
                </a:prstGeom>
                <a:solidFill>
                  <a:srgbClr val="ECC679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pic>
              <p:nvPicPr>
                <p:cNvPr id="348" name="Afbeelding 347">
                  <a:extLst>
                    <a:ext uri="{FF2B5EF4-FFF2-40B4-BE49-F238E27FC236}">
                      <a16:creationId xmlns:a16="http://schemas.microsoft.com/office/drawing/2014/main" id="{6D4C35CE-A74D-4BF6-A9E8-7761ED948D0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55825" y="3643048"/>
                  <a:ext cx="161284" cy="130447"/>
                </a:xfrm>
                <a:prstGeom prst="rect">
                  <a:avLst/>
                </a:prstGeom>
              </p:spPr>
            </p:pic>
          </p:grpSp>
          <p:grpSp>
            <p:nvGrpSpPr>
              <p:cNvPr id="339" name="Groep 338">
                <a:extLst>
                  <a:ext uri="{FF2B5EF4-FFF2-40B4-BE49-F238E27FC236}">
                    <a16:creationId xmlns:a16="http://schemas.microsoft.com/office/drawing/2014/main" id="{0C90F49A-C197-4E5A-9389-1DBC5755B60C}"/>
                  </a:ext>
                </a:extLst>
              </p:cNvPr>
              <p:cNvGrpSpPr/>
              <p:nvPr userDrawn="1"/>
            </p:nvGrpSpPr>
            <p:grpSpPr>
              <a:xfrm>
                <a:off x="12830382" y="5279016"/>
                <a:ext cx="158395" cy="118609"/>
                <a:chOff x="12553949" y="5580076"/>
                <a:chExt cx="143995" cy="107826"/>
              </a:xfrm>
            </p:grpSpPr>
            <p:sp>
              <p:nvSpPr>
                <p:cNvPr id="340" name="Rechthoek 339">
                  <a:extLst>
                    <a:ext uri="{FF2B5EF4-FFF2-40B4-BE49-F238E27FC236}">
                      <a16:creationId xmlns:a16="http://schemas.microsoft.com/office/drawing/2014/main" id="{FFAADD6E-EACE-41F4-B2AF-0805096562ED}"/>
                    </a:ext>
                  </a:extLst>
                </p:cNvPr>
                <p:cNvSpPr/>
                <p:nvPr userDrawn="1"/>
              </p:nvSpPr>
              <p:spPr>
                <a:xfrm>
                  <a:off x="12553949" y="5580076"/>
                  <a:ext cx="143995" cy="107826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" name="Vrije vorm: vorm 340">
                  <a:extLst>
                    <a:ext uri="{FF2B5EF4-FFF2-40B4-BE49-F238E27FC236}">
                      <a16:creationId xmlns:a16="http://schemas.microsoft.com/office/drawing/2014/main" id="{B38F121F-3B4B-4E5D-A9DC-97431277AC2E}"/>
                    </a:ext>
                  </a:extLst>
                </p:cNvPr>
                <p:cNvSpPr/>
                <p:nvPr userDrawn="1"/>
              </p:nvSpPr>
              <p:spPr>
                <a:xfrm>
                  <a:off x="12623393" y="5584031"/>
                  <a:ext cx="48592" cy="23094"/>
                </a:xfrm>
                <a:custGeom>
                  <a:avLst/>
                  <a:gdLst>
                    <a:gd name="connsiteX0" fmla="*/ 0 w 48592"/>
                    <a:gd name="connsiteY0" fmla="*/ 0 h 23094"/>
                    <a:gd name="connsiteX1" fmla="*/ 48592 w 48592"/>
                    <a:gd name="connsiteY1" fmla="*/ 0 h 23094"/>
                    <a:gd name="connsiteX2" fmla="*/ 42077 w 48592"/>
                    <a:gd name="connsiteY2" fmla="*/ 15729 h 23094"/>
                    <a:gd name="connsiteX3" fmla="*/ 24296 w 48592"/>
                    <a:gd name="connsiteY3" fmla="*/ 23094 h 23094"/>
                    <a:gd name="connsiteX4" fmla="*/ 6515 w 48592"/>
                    <a:gd name="connsiteY4" fmla="*/ 15729 h 23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592" h="23094">
                      <a:moveTo>
                        <a:pt x="0" y="0"/>
                      </a:moveTo>
                      <a:lnTo>
                        <a:pt x="48592" y="0"/>
                      </a:lnTo>
                      <a:lnTo>
                        <a:pt x="42077" y="15729"/>
                      </a:lnTo>
                      <a:cubicBezTo>
                        <a:pt x="37526" y="20280"/>
                        <a:pt x="31240" y="23094"/>
                        <a:pt x="24296" y="23094"/>
                      </a:cubicBezTo>
                      <a:cubicBezTo>
                        <a:pt x="17352" y="23094"/>
                        <a:pt x="11066" y="20280"/>
                        <a:pt x="6515" y="15729"/>
                      </a:cubicBezTo>
                      <a:close/>
                    </a:path>
                  </a:pathLst>
                </a:custGeom>
                <a:solidFill>
                  <a:srgbClr val="ECC679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pic>
              <p:nvPicPr>
                <p:cNvPr id="342" name="Afbeelding 341">
                  <a:extLst>
                    <a:ext uri="{FF2B5EF4-FFF2-40B4-BE49-F238E27FC236}">
                      <a16:creationId xmlns:a16="http://schemas.microsoft.com/office/drawing/2014/main" id="{95C7735E-019B-4F73-AAF5-E41A4F1CDF0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62963" y="5617369"/>
                  <a:ext cx="109463" cy="65411"/>
                </a:xfrm>
                <a:prstGeom prst="rect">
                  <a:avLst/>
                </a:prstGeom>
              </p:spPr>
            </p:pic>
            <p:pic>
              <p:nvPicPr>
                <p:cNvPr id="343" name="Afbeelding 342">
                  <a:extLst>
                    <a:ext uri="{FF2B5EF4-FFF2-40B4-BE49-F238E27FC236}">
                      <a16:creationId xmlns:a16="http://schemas.microsoft.com/office/drawing/2014/main" id="{F93035FC-C814-412D-A78D-E07F018C9D8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606308" y="5630262"/>
                  <a:ext cx="87887" cy="52518"/>
                </a:xfrm>
                <a:prstGeom prst="rect">
                  <a:avLst/>
                </a:prstGeom>
              </p:spPr>
            </p:pic>
          </p:grpSp>
        </p:grpSp>
        <p:sp>
          <p:nvSpPr>
            <p:cNvPr id="185" name="Rechthoek 184">
              <a:extLst>
                <a:ext uri="{FF2B5EF4-FFF2-40B4-BE49-F238E27FC236}">
                  <a16:creationId xmlns:a16="http://schemas.microsoft.com/office/drawing/2014/main" id="{B6EB5227-6C14-4D97-B94E-B89D2592ACCC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CLIENT-LOGO INVOEGEN?</a:t>
              </a:r>
            </a:p>
          </p:txBody>
        </p:sp>
        <p:cxnSp>
          <p:nvCxnSpPr>
            <p:cNvPr id="186" name="Rechte verbindingslijn 185">
              <a:extLst>
                <a:ext uri="{FF2B5EF4-FFF2-40B4-BE49-F238E27FC236}">
                  <a16:creationId xmlns:a16="http://schemas.microsoft.com/office/drawing/2014/main" id="{EB41BE46-D6EA-4372-AA36-941519146CF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D1270ACF-9B57-496A-9956-404EC2F4D654}"/>
                </a:ext>
              </a:extLst>
            </p:cNvPr>
            <p:cNvSpPr/>
            <p:nvPr userDrawn="1"/>
          </p:nvSpPr>
          <p:spPr>
            <a:xfrm>
              <a:off x="12391601" y="370137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5912D671-1373-4319-81E3-BDF71CE6726B}"/>
                </a:ext>
              </a:extLst>
            </p:cNvPr>
            <p:cNvSpPr/>
            <p:nvPr userDrawn="1"/>
          </p:nvSpPr>
          <p:spPr>
            <a:xfrm>
              <a:off x="12757283" y="436200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het logo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het logo en met de hoekjes het logokader.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89" name="Groep 188">
              <a:extLst>
                <a:ext uri="{FF2B5EF4-FFF2-40B4-BE49-F238E27FC236}">
                  <a16:creationId xmlns:a16="http://schemas.microsoft.com/office/drawing/2014/main" id="{1F0DB53F-95B5-4FF5-B9AB-6A028DFAD933}"/>
                </a:ext>
              </a:extLst>
            </p:cNvPr>
            <p:cNvGrpSpPr/>
            <p:nvPr userDrawn="1"/>
          </p:nvGrpSpPr>
          <p:grpSpPr>
            <a:xfrm>
              <a:off x="12696514" y="1318250"/>
              <a:ext cx="514284" cy="612918"/>
              <a:chOff x="12682980" y="3403241"/>
              <a:chExt cx="622284" cy="741632"/>
            </a:xfrm>
          </p:grpSpPr>
          <p:grpSp>
            <p:nvGrpSpPr>
              <p:cNvPr id="191" name="Groep 190">
                <a:extLst>
                  <a:ext uri="{FF2B5EF4-FFF2-40B4-BE49-F238E27FC236}">
                    <a16:creationId xmlns:a16="http://schemas.microsoft.com/office/drawing/2014/main" id="{697E2F8F-A4F8-45A2-9D92-D83AD5FCE253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94" name="Groep 193">
                  <a:extLst>
                    <a:ext uri="{FF2B5EF4-FFF2-40B4-BE49-F238E27FC236}">
                      <a16:creationId xmlns:a16="http://schemas.microsoft.com/office/drawing/2014/main" id="{89B205FD-E6B7-4BC5-AA11-2FB976A8E47E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01" name="Groep 200">
                    <a:extLst>
                      <a:ext uri="{FF2B5EF4-FFF2-40B4-BE49-F238E27FC236}">
                        <a16:creationId xmlns:a16="http://schemas.microsoft.com/office/drawing/2014/main" id="{2F60A99D-9B9F-413F-9595-4C9CEB7B9F5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04" name="Rechthoek 203">
                      <a:extLst>
                        <a:ext uri="{FF2B5EF4-FFF2-40B4-BE49-F238E27FC236}">
                          <a16:creationId xmlns:a16="http://schemas.microsoft.com/office/drawing/2014/main" id="{0B2C7476-428F-436E-8009-58184041CD4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5" name="Rechthoek 204">
                      <a:extLst>
                        <a:ext uri="{FF2B5EF4-FFF2-40B4-BE49-F238E27FC236}">
                          <a16:creationId xmlns:a16="http://schemas.microsoft.com/office/drawing/2014/main" id="{0EF4B957-4262-4143-B627-DADD0CE058D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6" name="Ovaal 205">
                      <a:extLst>
                        <a:ext uri="{FF2B5EF4-FFF2-40B4-BE49-F238E27FC236}">
                          <a16:creationId xmlns:a16="http://schemas.microsoft.com/office/drawing/2014/main" id="{6BE2C216-5216-4735-9A0E-C65510831EA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202" name="Afbeelding 201">
                    <a:extLst>
                      <a:ext uri="{FF2B5EF4-FFF2-40B4-BE49-F238E27FC236}">
                        <a16:creationId xmlns:a16="http://schemas.microsoft.com/office/drawing/2014/main" id="{35EA8D35-D9BC-4DA7-AFE4-8C1A133ABA3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7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03" name="Afbeelding 202">
                    <a:extLst>
                      <a:ext uri="{FF2B5EF4-FFF2-40B4-BE49-F238E27FC236}">
                        <a16:creationId xmlns:a16="http://schemas.microsoft.com/office/drawing/2014/main" id="{BF11CF1F-E64E-4639-8808-B51A8382306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7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B93CD2F9-3716-46E9-B918-64B79AA47B9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99" name="Rechthoek 198">
                    <a:extLst>
                      <a:ext uri="{FF2B5EF4-FFF2-40B4-BE49-F238E27FC236}">
                        <a16:creationId xmlns:a16="http://schemas.microsoft.com/office/drawing/2014/main" id="{B82A82D2-355F-4EFA-8033-64DD440D31C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0" name="Rechthoek 199">
                    <a:extLst>
                      <a:ext uri="{FF2B5EF4-FFF2-40B4-BE49-F238E27FC236}">
                        <a16:creationId xmlns:a16="http://schemas.microsoft.com/office/drawing/2014/main" id="{B4262123-A7C2-4729-B85F-E73F58A5417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96" name="Groep 195">
                  <a:extLst>
                    <a:ext uri="{FF2B5EF4-FFF2-40B4-BE49-F238E27FC236}">
                      <a16:creationId xmlns:a16="http://schemas.microsoft.com/office/drawing/2014/main" id="{7D771C85-D523-45B0-BD66-F3B2BBA7472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97" name="Rechthoek 196">
                    <a:extLst>
                      <a:ext uri="{FF2B5EF4-FFF2-40B4-BE49-F238E27FC236}">
                        <a16:creationId xmlns:a16="http://schemas.microsoft.com/office/drawing/2014/main" id="{14C8398D-C0E4-435B-8C25-8710FCC378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8" name="Rechthoek 197">
                    <a:extLst>
                      <a:ext uri="{FF2B5EF4-FFF2-40B4-BE49-F238E27FC236}">
                        <a16:creationId xmlns:a16="http://schemas.microsoft.com/office/drawing/2014/main" id="{1510D155-F2D1-4041-AF21-1782DF0560F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C378271D-5CCC-4E10-A174-73496C24463E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93" name="Gelijkbenige driehoek 192">
                <a:extLst>
                  <a:ext uri="{FF2B5EF4-FFF2-40B4-BE49-F238E27FC236}">
                    <a16:creationId xmlns:a16="http://schemas.microsoft.com/office/drawing/2014/main" id="{CAA3F443-477C-413A-8945-DBA64E371772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190" name="Rechte verbindingslijn 189">
              <a:extLst>
                <a:ext uri="{FF2B5EF4-FFF2-40B4-BE49-F238E27FC236}">
                  <a16:creationId xmlns:a16="http://schemas.microsoft.com/office/drawing/2014/main" id="{31961DDC-89F7-4F58-ABA0-F6FFD781568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5692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</p:grpSp>
      <p:grpSp>
        <p:nvGrpSpPr>
          <p:cNvPr id="178" name="Instructie">
            <a:extLst>
              <a:ext uri="{FF2B5EF4-FFF2-40B4-BE49-F238E27FC236}">
                <a16:creationId xmlns:a16="http://schemas.microsoft.com/office/drawing/2014/main" id="{5BFCCDB7-5498-4D4A-9A99-128D799EA8D7}"/>
              </a:ext>
            </a:extLst>
          </p:cNvPr>
          <p:cNvGrpSpPr/>
          <p:nvPr userDrawn="1"/>
        </p:nvGrpSpPr>
        <p:grpSpPr>
          <a:xfrm>
            <a:off x="-3407187" y="0"/>
            <a:ext cx="3201327" cy="6001164"/>
            <a:chOff x="-3437547" y="1434"/>
            <a:chExt cx="3201327" cy="6001164"/>
          </a:xfrm>
        </p:grpSpPr>
        <p:cxnSp>
          <p:nvCxnSpPr>
            <p:cNvPr id="179" name="Rechte verbindingslijn 178">
              <a:extLst>
                <a:ext uri="{FF2B5EF4-FFF2-40B4-BE49-F238E27FC236}">
                  <a16:creationId xmlns:a16="http://schemas.microsoft.com/office/drawing/2014/main" id="{B7BA1C89-7418-4A0D-AA8C-9B6C0382BE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14" name="Ovaal 213">
              <a:extLst>
                <a:ext uri="{FF2B5EF4-FFF2-40B4-BE49-F238E27FC236}">
                  <a16:creationId xmlns:a16="http://schemas.microsoft.com/office/drawing/2014/main" id="{79F937BF-E2A6-4DD5-A7AB-F570C07F9000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5" name="Rechthoek 214">
              <a:extLst>
                <a:ext uri="{FF2B5EF4-FFF2-40B4-BE49-F238E27FC236}">
                  <a16:creationId xmlns:a16="http://schemas.microsoft.com/office/drawing/2014/main" id="{4193FF81-771A-4E92-9137-B647496633FA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5" indent="-228600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Opsomming</a:t>
              </a:r>
            </a:p>
          </p:txBody>
        </p:sp>
        <p:sp>
          <p:nvSpPr>
            <p:cNvPr id="216" name="Ovaal 215">
              <a:extLst>
                <a:ext uri="{FF2B5EF4-FFF2-40B4-BE49-F238E27FC236}">
                  <a16:creationId xmlns:a16="http://schemas.microsoft.com/office/drawing/2014/main" id="{ADE6928D-1A02-4D3C-84E6-E36BBB9ABDB6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7" name="Rechthoek 216">
              <a:extLst>
                <a:ext uri="{FF2B5EF4-FFF2-40B4-BE49-F238E27FC236}">
                  <a16:creationId xmlns:a16="http://schemas.microsoft.com/office/drawing/2014/main" id="{8353AAF1-FD5E-465E-B85A-44406C6AADFD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6" indent="-265113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Alfabet onder opsomming</a:t>
              </a:r>
            </a:p>
          </p:txBody>
        </p:sp>
        <p:sp>
          <p:nvSpPr>
            <p:cNvPr id="218" name="Ovaal 217">
              <a:extLst>
                <a:ext uri="{FF2B5EF4-FFF2-40B4-BE49-F238E27FC236}">
                  <a16:creationId xmlns:a16="http://schemas.microsoft.com/office/drawing/2014/main" id="{7D6B6AF5-F2F8-4CF5-A2C8-46BE75DFA0F3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9" name="Rechthoek 218">
              <a:extLst>
                <a:ext uri="{FF2B5EF4-FFF2-40B4-BE49-F238E27FC236}">
                  <a16:creationId xmlns:a16="http://schemas.microsoft.com/office/drawing/2014/main" id="{55F1C891-5AE3-4DE3-81E1-AB2F7E36C9EE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7063" marR="0" lvl="7" indent="-180975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onder opsomming</a:t>
              </a:r>
            </a:p>
          </p:txBody>
        </p:sp>
        <p:sp>
          <p:nvSpPr>
            <p:cNvPr id="220" name="Ovaal 219">
              <a:extLst>
                <a:ext uri="{FF2B5EF4-FFF2-40B4-BE49-F238E27FC236}">
                  <a16:creationId xmlns:a16="http://schemas.microsoft.com/office/drawing/2014/main" id="{7B5A2DFF-27B1-4127-8167-218DE56BA988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21" name="Rechthoek 220">
              <a:extLst>
                <a:ext uri="{FF2B5EF4-FFF2-40B4-BE49-F238E27FC236}">
                  <a16:creationId xmlns:a16="http://schemas.microsoft.com/office/drawing/2014/main" id="{8ED02F34-E455-4C70-91B3-2A502EF2D85E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Italic tekst</a:t>
              </a:r>
            </a:p>
          </p:txBody>
        </p:sp>
        <p:grpSp>
          <p:nvGrpSpPr>
            <p:cNvPr id="222" name="Meer informatie">
              <a:extLst>
                <a:ext uri="{FF2B5EF4-FFF2-40B4-BE49-F238E27FC236}">
                  <a16:creationId xmlns:a16="http://schemas.microsoft.com/office/drawing/2014/main" id="{4840845B-07A4-46F2-8BA7-DBED535D6ED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90" name="Freeform 101">
                <a:extLst>
                  <a:ext uri="{FF2B5EF4-FFF2-40B4-BE49-F238E27FC236}">
                    <a16:creationId xmlns:a16="http://schemas.microsoft.com/office/drawing/2014/main" id="{61B3846A-A037-4E48-98CB-4EDE12141C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291" name="Rechthoek 290">
                <a:extLst>
                  <a:ext uri="{FF2B5EF4-FFF2-40B4-BE49-F238E27FC236}">
                    <a16:creationId xmlns:a16="http://schemas.microsoft.com/office/drawing/2014/main" id="{67ADBC51-5648-4D2B-8A90-5607CB6641AC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92" name="Rechte verbindingslijn 291">
                <a:extLst>
                  <a:ext uri="{FF2B5EF4-FFF2-40B4-BE49-F238E27FC236}">
                    <a16:creationId xmlns:a16="http://schemas.microsoft.com/office/drawing/2014/main" id="{2F0F1B7D-EA56-43CE-A530-DAA38883578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223" name="Rechthoek 222">
              <a:extLst>
                <a:ext uri="{FF2B5EF4-FFF2-40B4-BE49-F238E27FC236}">
                  <a16:creationId xmlns:a16="http://schemas.microsoft.com/office/drawing/2014/main" id="{431E6B00-AFB6-4439-A640-2DB97A0D08EC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224" name="Ovaal 223">
              <a:extLst>
                <a:ext uri="{FF2B5EF4-FFF2-40B4-BE49-F238E27FC236}">
                  <a16:creationId xmlns:a16="http://schemas.microsoft.com/office/drawing/2014/main" id="{63037DEC-7FA9-4748-9AD1-A15949B3F57F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5" name="Rechte verbindingslijn 224">
              <a:extLst>
                <a:ext uri="{FF2B5EF4-FFF2-40B4-BE49-F238E27FC236}">
                  <a16:creationId xmlns:a16="http://schemas.microsoft.com/office/drawing/2014/main" id="{7F30309A-158A-489A-8ACF-2FBCE582554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226" name="Groep 225">
              <a:extLst>
                <a:ext uri="{FF2B5EF4-FFF2-40B4-BE49-F238E27FC236}">
                  <a16:creationId xmlns:a16="http://schemas.microsoft.com/office/drawing/2014/main" id="{C500F82B-0193-4EB0-B75B-59F0B446DEFB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8" name="Rechthoek 237">
                <a:extLst>
                  <a:ext uri="{FF2B5EF4-FFF2-40B4-BE49-F238E27FC236}">
                    <a16:creationId xmlns:a16="http://schemas.microsoft.com/office/drawing/2014/main" id="{8D7034E2-6E43-4B97-95ED-11903E20335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39" name="Rechte verbindingslijn 238">
                <a:extLst>
                  <a:ext uri="{FF2B5EF4-FFF2-40B4-BE49-F238E27FC236}">
                    <a16:creationId xmlns:a16="http://schemas.microsoft.com/office/drawing/2014/main" id="{B69C8116-6D89-4E09-948B-AC3ECFCC0DB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240" name="Rechte verbindingslijn 239">
                <a:extLst>
                  <a:ext uri="{FF2B5EF4-FFF2-40B4-BE49-F238E27FC236}">
                    <a16:creationId xmlns:a16="http://schemas.microsoft.com/office/drawing/2014/main" id="{C58E1F7E-9346-4F17-87C9-90C362FA1B2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sp>
            <p:nvSpPr>
              <p:cNvPr id="241" name="Rechthoek 240">
                <a:extLst>
                  <a:ext uri="{FF2B5EF4-FFF2-40B4-BE49-F238E27FC236}">
                    <a16:creationId xmlns:a16="http://schemas.microsoft.com/office/drawing/2014/main" id="{658068AC-2A45-48F5-BC99-5720D636FD39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242" name="Groep 241">
                <a:extLst>
                  <a:ext uri="{FF2B5EF4-FFF2-40B4-BE49-F238E27FC236}">
                    <a16:creationId xmlns:a16="http://schemas.microsoft.com/office/drawing/2014/main" id="{0FCBA86D-CF00-4AB8-88F0-7E6BCBFC33C7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81" name="Groep 280">
                  <a:extLst>
                    <a:ext uri="{FF2B5EF4-FFF2-40B4-BE49-F238E27FC236}">
                      <a16:creationId xmlns:a16="http://schemas.microsoft.com/office/drawing/2014/main" id="{EAC5A3DD-AD90-4F3E-9E1D-B0ED4716A8AE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5" name="Rechte verbindingslijn 284">
                    <a:extLst>
                      <a:ext uri="{FF2B5EF4-FFF2-40B4-BE49-F238E27FC236}">
                        <a16:creationId xmlns:a16="http://schemas.microsoft.com/office/drawing/2014/main" id="{B2791F9F-5486-42D7-B19D-D4D225679A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285">
                    <a:extLst>
                      <a:ext uri="{FF2B5EF4-FFF2-40B4-BE49-F238E27FC236}">
                        <a16:creationId xmlns:a16="http://schemas.microsoft.com/office/drawing/2014/main" id="{D2250C2A-C2E2-49DD-BE25-E64983EB42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286">
                    <a:extLst>
                      <a:ext uri="{FF2B5EF4-FFF2-40B4-BE49-F238E27FC236}">
                        <a16:creationId xmlns:a16="http://schemas.microsoft.com/office/drawing/2014/main" id="{2CAF88B4-F0B7-4648-8444-207455F4D6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Rechte verbindingslijn 287">
                    <a:extLst>
                      <a:ext uri="{FF2B5EF4-FFF2-40B4-BE49-F238E27FC236}">
                        <a16:creationId xmlns:a16="http://schemas.microsoft.com/office/drawing/2014/main" id="{CBA0A0BF-A9AD-4660-949B-12ADC4C83D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9" name="Rechte verbindingslijn 288">
                    <a:extLst>
                      <a:ext uri="{FF2B5EF4-FFF2-40B4-BE49-F238E27FC236}">
                        <a16:creationId xmlns:a16="http://schemas.microsoft.com/office/drawing/2014/main" id="{8BDFEC01-F08D-416C-B69C-D30E506BE2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2" name="Groep 281">
                  <a:extLst>
                    <a:ext uri="{FF2B5EF4-FFF2-40B4-BE49-F238E27FC236}">
                      <a16:creationId xmlns:a16="http://schemas.microsoft.com/office/drawing/2014/main" id="{8E16C609-421E-470F-B16E-D6A5DA4B7EB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3" name="Rechthoek 282">
                    <a:extLst>
                      <a:ext uri="{FF2B5EF4-FFF2-40B4-BE49-F238E27FC236}">
                        <a16:creationId xmlns:a16="http://schemas.microsoft.com/office/drawing/2014/main" id="{D4C4A572-A290-4E81-A897-C2D6294503D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4" name="Pijl: punthaak 283">
                    <a:extLst>
                      <a:ext uri="{FF2B5EF4-FFF2-40B4-BE49-F238E27FC236}">
                        <a16:creationId xmlns:a16="http://schemas.microsoft.com/office/drawing/2014/main" id="{29B3E45E-4FA6-441D-B0CA-9ECD9424C2D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43" name="Groep 242">
                <a:extLst>
                  <a:ext uri="{FF2B5EF4-FFF2-40B4-BE49-F238E27FC236}">
                    <a16:creationId xmlns:a16="http://schemas.microsoft.com/office/drawing/2014/main" id="{421F2640-3E66-44F1-B626-F64E3CADD44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2" name="Groep 271">
                  <a:extLst>
                    <a:ext uri="{FF2B5EF4-FFF2-40B4-BE49-F238E27FC236}">
                      <a16:creationId xmlns:a16="http://schemas.microsoft.com/office/drawing/2014/main" id="{2A9F7BEA-8604-4D4C-B81D-41BEAEF4273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6" name="Rechte verbindingslijn 275">
                    <a:extLst>
                      <a:ext uri="{FF2B5EF4-FFF2-40B4-BE49-F238E27FC236}">
                        <a16:creationId xmlns:a16="http://schemas.microsoft.com/office/drawing/2014/main" id="{718FE47A-ED73-40D4-A13F-18C2C43FCE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7" name="Rechte verbindingslijn 276">
                    <a:extLst>
                      <a:ext uri="{FF2B5EF4-FFF2-40B4-BE49-F238E27FC236}">
                        <a16:creationId xmlns:a16="http://schemas.microsoft.com/office/drawing/2014/main" id="{DBB3EB33-FC68-4BBC-A175-C132BA80C0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277">
                    <a:extLst>
                      <a:ext uri="{FF2B5EF4-FFF2-40B4-BE49-F238E27FC236}">
                        <a16:creationId xmlns:a16="http://schemas.microsoft.com/office/drawing/2014/main" id="{972513E4-33EF-4108-82FD-F370E5F8A1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278">
                    <a:extLst>
                      <a:ext uri="{FF2B5EF4-FFF2-40B4-BE49-F238E27FC236}">
                        <a16:creationId xmlns:a16="http://schemas.microsoft.com/office/drawing/2014/main" id="{D81F4183-B4C1-4B90-98F2-989B3B99D6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279">
                    <a:extLst>
                      <a:ext uri="{FF2B5EF4-FFF2-40B4-BE49-F238E27FC236}">
                        <a16:creationId xmlns:a16="http://schemas.microsoft.com/office/drawing/2014/main" id="{0684B7A8-A96B-46CF-B51C-64226B19DA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3" name="Groep 272">
                  <a:extLst>
                    <a:ext uri="{FF2B5EF4-FFF2-40B4-BE49-F238E27FC236}">
                      <a16:creationId xmlns:a16="http://schemas.microsoft.com/office/drawing/2014/main" id="{D1F27C5E-83D1-48CA-ACDE-37C2282E9997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4" name="Rechthoek 273">
                    <a:extLst>
                      <a:ext uri="{FF2B5EF4-FFF2-40B4-BE49-F238E27FC236}">
                        <a16:creationId xmlns:a16="http://schemas.microsoft.com/office/drawing/2014/main" id="{A1DB54E0-ABB1-4BD1-8027-5F05729F56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Pijl: punthaak 274">
                    <a:extLst>
                      <a:ext uri="{FF2B5EF4-FFF2-40B4-BE49-F238E27FC236}">
                        <a16:creationId xmlns:a16="http://schemas.microsoft.com/office/drawing/2014/main" id="{4EA3988B-05D5-4923-B584-4C3206C1B0D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244" name="Rechte verbindingslijn 243">
                <a:extLst>
                  <a:ext uri="{FF2B5EF4-FFF2-40B4-BE49-F238E27FC236}">
                    <a16:creationId xmlns:a16="http://schemas.microsoft.com/office/drawing/2014/main" id="{02F07061-1E21-4FEA-9556-67C652C272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5" name="Rechte verbindingslijn 244">
                <a:extLst>
                  <a:ext uri="{FF2B5EF4-FFF2-40B4-BE49-F238E27FC236}">
                    <a16:creationId xmlns:a16="http://schemas.microsoft.com/office/drawing/2014/main" id="{9FB18580-81FF-4F9D-A339-600F067673B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6" name="Groep 245">
                <a:extLst>
                  <a:ext uri="{FF2B5EF4-FFF2-40B4-BE49-F238E27FC236}">
                    <a16:creationId xmlns:a16="http://schemas.microsoft.com/office/drawing/2014/main" id="{3DA16390-C84E-4644-81CD-4CA6455B2C6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61" name="Rechthoek 260">
                  <a:extLst>
                    <a:ext uri="{FF2B5EF4-FFF2-40B4-BE49-F238E27FC236}">
                      <a16:creationId xmlns:a16="http://schemas.microsoft.com/office/drawing/2014/main" id="{EBC321B7-4B83-4051-885A-BF972A94158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2" name="Groep 261">
                  <a:extLst>
                    <a:ext uri="{FF2B5EF4-FFF2-40B4-BE49-F238E27FC236}">
                      <a16:creationId xmlns:a16="http://schemas.microsoft.com/office/drawing/2014/main" id="{89DBB8A3-D8C9-4447-A994-B8A91D0A9EC1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3" name="Groep 262">
                    <a:extLst>
                      <a:ext uri="{FF2B5EF4-FFF2-40B4-BE49-F238E27FC236}">
                        <a16:creationId xmlns:a16="http://schemas.microsoft.com/office/drawing/2014/main" id="{69B2AFCE-D795-496D-8E30-30CD1AC6D87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7" name="Rechte verbindingslijn 266">
                      <a:extLst>
                        <a:ext uri="{FF2B5EF4-FFF2-40B4-BE49-F238E27FC236}">
                          <a16:creationId xmlns:a16="http://schemas.microsoft.com/office/drawing/2014/main" id="{1015A8CC-45B0-47C6-B01F-883325BB1E9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8" name="Rechte verbindingslijn 267">
                      <a:extLst>
                        <a:ext uri="{FF2B5EF4-FFF2-40B4-BE49-F238E27FC236}">
                          <a16:creationId xmlns:a16="http://schemas.microsoft.com/office/drawing/2014/main" id="{35D8AB6B-B7E1-479E-942E-BEAAB0CDBF8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9" name="Rechte verbindingslijn 268">
                      <a:extLst>
                        <a:ext uri="{FF2B5EF4-FFF2-40B4-BE49-F238E27FC236}">
                          <a16:creationId xmlns:a16="http://schemas.microsoft.com/office/drawing/2014/main" id="{7DF0FF76-246D-4010-AF2A-9539375A411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0" name="Rechte verbindingslijn 269">
                      <a:extLst>
                        <a:ext uri="{FF2B5EF4-FFF2-40B4-BE49-F238E27FC236}">
                          <a16:creationId xmlns:a16="http://schemas.microsoft.com/office/drawing/2014/main" id="{3C2F5EC9-550A-4E6D-8D57-68E826350AF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1" name="Rechte verbindingslijn 270">
                      <a:extLst>
                        <a:ext uri="{FF2B5EF4-FFF2-40B4-BE49-F238E27FC236}">
                          <a16:creationId xmlns:a16="http://schemas.microsoft.com/office/drawing/2014/main" id="{42E97664-E19B-46D1-B417-C5C52EAD013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4" name="Groep 263">
                    <a:extLst>
                      <a:ext uri="{FF2B5EF4-FFF2-40B4-BE49-F238E27FC236}">
                        <a16:creationId xmlns:a16="http://schemas.microsoft.com/office/drawing/2014/main" id="{59D6AB5E-EE77-49AB-9D65-50329408F94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5" name="Rechthoek 264">
                      <a:extLst>
                        <a:ext uri="{FF2B5EF4-FFF2-40B4-BE49-F238E27FC236}">
                          <a16:creationId xmlns:a16="http://schemas.microsoft.com/office/drawing/2014/main" id="{3FD39639-33FB-4F7D-BA2F-9E3DC1D6C2E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6" name="Pijl: punthaak 265">
                      <a:extLst>
                        <a:ext uri="{FF2B5EF4-FFF2-40B4-BE49-F238E27FC236}">
                          <a16:creationId xmlns:a16="http://schemas.microsoft.com/office/drawing/2014/main" id="{455437C2-D0F3-4BC2-85F2-A5F8F5C6943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47" name="Groep 246">
                <a:extLst>
                  <a:ext uri="{FF2B5EF4-FFF2-40B4-BE49-F238E27FC236}">
                    <a16:creationId xmlns:a16="http://schemas.microsoft.com/office/drawing/2014/main" id="{2EAA0CF4-3064-431C-A291-1CEF5EC19F1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50" name="Rechthoek 249">
                  <a:extLst>
                    <a:ext uri="{FF2B5EF4-FFF2-40B4-BE49-F238E27FC236}">
                      <a16:creationId xmlns:a16="http://schemas.microsoft.com/office/drawing/2014/main" id="{F0A7BD36-5BFA-4015-8D22-EAACF5C9C5E2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1" name="Groep 250">
                  <a:extLst>
                    <a:ext uri="{FF2B5EF4-FFF2-40B4-BE49-F238E27FC236}">
                      <a16:creationId xmlns:a16="http://schemas.microsoft.com/office/drawing/2014/main" id="{14ECFF47-9780-40A0-842E-55EC69CA0EF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2" name="Groep 251">
                    <a:extLst>
                      <a:ext uri="{FF2B5EF4-FFF2-40B4-BE49-F238E27FC236}">
                        <a16:creationId xmlns:a16="http://schemas.microsoft.com/office/drawing/2014/main" id="{C6197FB7-4771-4852-A3E7-3B99D7B8116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6" name="Rechte verbindingslijn 255">
                      <a:extLst>
                        <a:ext uri="{FF2B5EF4-FFF2-40B4-BE49-F238E27FC236}">
                          <a16:creationId xmlns:a16="http://schemas.microsoft.com/office/drawing/2014/main" id="{5CEF5BBC-A08C-4EE4-AEC0-B827C7D2AC9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7" name="Rechte verbindingslijn 256">
                      <a:extLst>
                        <a:ext uri="{FF2B5EF4-FFF2-40B4-BE49-F238E27FC236}">
                          <a16:creationId xmlns:a16="http://schemas.microsoft.com/office/drawing/2014/main" id="{FD713670-5464-47C4-BCA7-7B1615E425B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8" name="Rechte verbindingslijn 257">
                      <a:extLst>
                        <a:ext uri="{FF2B5EF4-FFF2-40B4-BE49-F238E27FC236}">
                          <a16:creationId xmlns:a16="http://schemas.microsoft.com/office/drawing/2014/main" id="{897A2CD3-3548-43C4-836C-6161F424C39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9" name="Rechte verbindingslijn 258">
                      <a:extLst>
                        <a:ext uri="{FF2B5EF4-FFF2-40B4-BE49-F238E27FC236}">
                          <a16:creationId xmlns:a16="http://schemas.microsoft.com/office/drawing/2014/main" id="{92B562A2-F674-4B44-ACCF-071832039FA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259">
                      <a:extLst>
                        <a:ext uri="{FF2B5EF4-FFF2-40B4-BE49-F238E27FC236}">
                          <a16:creationId xmlns:a16="http://schemas.microsoft.com/office/drawing/2014/main" id="{B45E17F9-E587-4419-B203-FAD22DB1D0A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3" name="Groep 252">
                    <a:extLst>
                      <a:ext uri="{FF2B5EF4-FFF2-40B4-BE49-F238E27FC236}">
                        <a16:creationId xmlns:a16="http://schemas.microsoft.com/office/drawing/2014/main" id="{1DFE6054-C024-4C04-B3CD-E6E3BB7BAB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4" name="Rechthoek 253">
                      <a:extLst>
                        <a:ext uri="{FF2B5EF4-FFF2-40B4-BE49-F238E27FC236}">
                          <a16:creationId xmlns:a16="http://schemas.microsoft.com/office/drawing/2014/main" id="{4CD55EDE-CF73-4FDC-89D4-4F99AE99F9D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5" name="Pijl: punthaak 254">
                      <a:extLst>
                        <a:ext uri="{FF2B5EF4-FFF2-40B4-BE49-F238E27FC236}">
                          <a16:creationId xmlns:a16="http://schemas.microsoft.com/office/drawing/2014/main" id="{0F827D92-3AB6-4C6B-90DC-F8A83FB26CD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248" name="Rechthoek 247">
                <a:extLst>
                  <a:ext uri="{FF2B5EF4-FFF2-40B4-BE49-F238E27FC236}">
                    <a16:creationId xmlns:a16="http://schemas.microsoft.com/office/drawing/2014/main" id="{B2CFF7F1-F5C2-4232-9F18-60C748349EC4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49" name="Rechthoek 248">
                <a:extLst>
                  <a:ext uri="{FF2B5EF4-FFF2-40B4-BE49-F238E27FC236}">
                    <a16:creationId xmlns:a16="http://schemas.microsoft.com/office/drawing/2014/main" id="{98ABAB46-5A86-4564-83BA-560B324748FC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27" name="Rechte verbindingslijn 226">
              <a:extLst>
                <a:ext uri="{FF2B5EF4-FFF2-40B4-BE49-F238E27FC236}">
                  <a16:creationId xmlns:a16="http://schemas.microsoft.com/office/drawing/2014/main" id="{5D6585C1-302A-49C2-9C5A-5B7C376320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28" name="Rechthoek 227">
              <a:extLst>
                <a:ext uri="{FF2B5EF4-FFF2-40B4-BE49-F238E27FC236}">
                  <a16:creationId xmlns:a16="http://schemas.microsoft.com/office/drawing/2014/main" id="{55CF5CF3-E0B4-4BB6-818F-E167C7A8C6E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endParaRPr lang="nl-NL" sz="1100" b="0" i="0" kern="1200" noProof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9" name="Ovaal 228">
              <a:extLst>
                <a:ext uri="{FF2B5EF4-FFF2-40B4-BE49-F238E27FC236}">
                  <a16:creationId xmlns:a16="http://schemas.microsoft.com/office/drawing/2014/main" id="{18DA0E1C-2C1F-46D4-84E3-35BB6E2F135A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30" name="Rechthoek 229">
              <a:extLst>
                <a:ext uri="{FF2B5EF4-FFF2-40B4-BE49-F238E27FC236}">
                  <a16:creationId xmlns:a16="http://schemas.microsoft.com/office/drawing/2014/main" id="{7DA123E0-A6B9-4159-8DA7-01B672978ED1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Muller Regular" pitchFamily="50" charset="0"/>
                <a:buChar char="−"/>
                <a:tabLst>
                  <a:tab pos="361950" algn="l"/>
                </a:tabLst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#1</a:t>
              </a:r>
            </a:p>
          </p:txBody>
        </p:sp>
        <p:sp>
          <p:nvSpPr>
            <p:cNvPr id="231" name="Ovaal 230">
              <a:extLst>
                <a:ext uri="{FF2B5EF4-FFF2-40B4-BE49-F238E27FC236}">
                  <a16:creationId xmlns:a16="http://schemas.microsoft.com/office/drawing/2014/main" id="{058F53F3-20FB-4193-A825-4FD53AEFCB49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32" name="Rechthoek 231">
              <a:extLst>
                <a:ext uri="{FF2B5EF4-FFF2-40B4-BE49-F238E27FC236}">
                  <a16:creationId xmlns:a16="http://schemas.microsoft.com/office/drawing/2014/main" id="{7818F120-2076-4EFE-8767-015CE64C16D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#2</a:t>
              </a:r>
            </a:p>
          </p:txBody>
        </p:sp>
        <p:sp>
          <p:nvSpPr>
            <p:cNvPr id="233" name="Ovaal 232">
              <a:extLst>
                <a:ext uri="{FF2B5EF4-FFF2-40B4-BE49-F238E27FC236}">
                  <a16:creationId xmlns:a16="http://schemas.microsoft.com/office/drawing/2014/main" id="{B3935245-0EBF-45AB-86E3-1FFFF8075B4A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4" name="Rechthoek 233">
              <a:extLst>
                <a:ext uri="{FF2B5EF4-FFF2-40B4-BE49-F238E27FC236}">
                  <a16:creationId xmlns:a16="http://schemas.microsoft.com/office/drawing/2014/main" id="{C211CA2A-79BE-4E56-9AFA-AC804A392FDF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235" name="Ovaal 234">
              <a:extLst>
                <a:ext uri="{FF2B5EF4-FFF2-40B4-BE49-F238E27FC236}">
                  <a16:creationId xmlns:a16="http://schemas.microsoft.com/office/drawing/2014/main" id="{809F2857-92C4-4F53-8667-05C2966D8642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6" name="Rechthoek 235">
              <a:extLst>
                <a:ext uri="{FF2B5EF4-FFF2-40B4-BE49-F238E27FC236}">
                  <a16:creationId xmlns:a16="http://schemas.microsoft.com/office/drawing/2014/main" id="{895DB02B-228C-4A2B-8093-CD58A16195AF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Tx/>
                <a:buNone/>
                <a:tabLst/>
                <a:defRPr/>
              </a:pPr>
              <a:r>
                <a:rPr lang="nl-NL" sz="1800" b="0" i="0" kern="1200" cap="none" baseline="0" noProof="0">
                  <a:solidFill>
                    <a:schemeClr val="accent2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Header</a:t>
              </a:r>
            </a:p>
          </p:txBody>
        </p:sp>
        <p:sp>
          <p:nvSpPr>
            <p:cNvPr id="237" name="Rechthoek 236">
              <a:extLst>
                <a:ext uri="{FF2B5EF4-FFF2-40B4-BE49-F238E27FC236}">
                  <a16:creationId xmlns:a16="http://schemas.microsoft.com/office/drawing/2014/main" id="{C612B81B-B8C5-4736-9FDE-CE5540509381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859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% text + 75%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3722400" cy="639240"/>
          </a:xfrm>
        </p:spPr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/>
              <a:t>Klik hier om je titel te plaatsen max. 2 regels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728377"/>
            <a:ext cx="3722400" cy="4069793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 marL="446088" marR="0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err="1"/>
              <a:t>Bullet</a:t>
            </a:r>
            <a:endParaRPr lang="nl-NL" noProof="0"/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r>
              <a:rPr lang="nl-NL"/>
              <a:t> #1</a:t>
            </a:r>
          </a:p>
          <a:p>
            <a:pPr lvl="2"/>
            <a:r>
              <a:rPr lang="nl-NL"/>
              <a:t>Sub-sub </a:t>
            </a:r>
            <a:r>
              <a:rPr lang="nl-NL" err="1"/>
              <a:t>bullet</a:t>
            </a:r>
            <a:r>
              <a:rPr lang="nl-NL"/>
              <a:t> #2</a:t>
            </a:r>
          </a:p>
          <a:p>
            <a:pPr lvl="3"/>
            <a:r>
              <a:rPr lang="nl-NL"/>
              <a:t>Leestekst</a:t>
            </a:r>
          </a:p>
          <a:p>
            <a:pPr lvl="4"/>
            <a:r>
              <a:rPr lang="nl-NL"/>
              <a:t>Header</a:t>
            </a:r>
          </a:p>
          <a:p>
            <a:pPr lvl="5"/>
            <a:r>
              <a:rPr lang="nl-NL"/>
              <a:t>Opsomming</a:t>
            </a:r>
          </a:p>
          <a:p>
            <a:pPr marL="446088" marR="0" lvl="6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pPr>
            <a:r>
              <a:rPr lang="nl-NL" sz="1400" b="0" i="0" kern="1200" noProof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Alfabet onder opsomming</a:t>
            </a:r>
          </a:p>
          <a:p>
            <a:pPr lvl="7"/>
            <a:r>
              <a:rPr lang="nl-NL"/>
              <a:t>Sub-</a:t>
            </a:r>
            <a:r>
              <a:rPr lang="nl-NL" err="1"/>
              <a:t>bullet</a:t>
            </a:r>
            <a:r>
              <a:rPr lang="nl-NL"/>
              <a:t> onder opsomming</a:t>
            </a:r>
          </a:p>
          <a:p>
            <a:pPr lvl="8"/>
            <a:r>
              <a:rPr lang="nl-NL"/>
              <a:t>Italic tekst</a:t>
            </a:r>
          </a:p>
        </p:txBody>
      </p:sp>
      <p:sp>
        <p:nvSpPr>
          <p:cNvPr id="10" name="Tekstvak 9"/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25% </a:t>
            </a:r>
            <a:r>
              <a:rPr lang="nl-NL" sz="1400" b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text</a:t>
            </a:r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, 75% image </a:t>
            </a:r>
            <a:r>
              <a:rPr lang="nl-NL" sz="14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slide</a:t>
            </a:r>
            <a:endParaRPr lang="nl-NL" sz="1400" b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95" name="Instructie">
            <a:extLst>
              <a:ext uri="{FF2B5EF4-FFF2-40B4-BE49-F238E27FC236}">
                <a16:creationId xmlns:a16="http://schemas.microsoft.com/office/drawing/2014/main" id="{90A39E37-E833-44C8-9A72-0D11F01BD723}"/>
              </a:ext>
            </a:extLst>
          </p:cNvPr>
          <p:cNvGrpSpPr/>
          <p:nvPr userDrawn="1"/>
        </p:nvGrpSpPr>
        <p:grpSpPr>
          <a:xfrm>
            <a:off x="12391601" y="0"/>
            <a:ext cx="3183678" cy="5340257"/>
            <a:chOff x="12391601" y="0"/>
            <a:chExt cx="3183678" cy="5340257"/>
          </a:xfrm>
        </p:grpSpPr>
        <p:grpSp>
          <p:nvGrpSpPr>
            <p:cNvPr id="296" name="Meer informatie">
              <a:extLst>
                <a:ext uri="{FF2B5EF4-FFF2-40B4-BE49-F238E27FC236}">
                  <a16:creationId xmlns:a16="http://schemas.microsoft.com/office/drawing/2014/main" id="{3568C69B-AE7F-4398-8DBD-B784448626FE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336" name="Freeform 101">
                <a:extLst>
                  <a:ext uri="{FF2B5EF4-FFF2-40B4-BE49-F238E27FC236}">
                    <a16:creationId xmlns:a16="http://schemas.microsoft.com/office/drawing/2014/main" id="{0749D4FC-719B-4560-8733-3B3C4DCE65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337" name="Rechthoek 336">
                <a:extLst>
                  <a:ext uri="{FF2B5EF4-FFF2-40B4-BE49-F238E27FC236}">
                    <a16:creationId xmlns:a16="http://schemas.microsoft.com/office/drawing/2014/main" id="{396BA4AF-D06F-476F-A3C3-34A8828035C7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338" name="Rechte verbindingslijn 337">
                <a:extLst>
                  <a:ext uri="{FF2B5EF4-FFF2-40B4-BE49-F238E27FC236}">
                    <a16:creationId xmlns:a16="http://schemas.microsoft.com/office/drawing/2014/main" id="{0700C793-997C-4D66-BAEE-611D1908DA1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297" name="Rechthoek 296">
              <a:extLst>
                <a:ext uri="{FF2B5EF4-FFF2-40B4-BE49-F238E27FC236}">
                  <a16:creationId xmlns:a16="http://schemas.microsoft.com/office/drawing/2014/main" id="{6B5C7144-CB40-455E-96D6-4A0139788F0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298" name="Ovaal 297">
              <a:extLst>
                <a:ext uri="{FF2B5EF4-FFF2-40B4-BE49-F238E27FC236}">
                  <a16:creationId xmlns:a16="http://schemas.microsoft.com/office/drawing/2014/main" id="{2BB4391E-C4C9-493F-9709-7F06857BA189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99" name="Rechte verbindingslijn 298">
              <a:extLst>
                <a:ext uri="{FF2B5EF4-FFF2-40B4-BE49-F238E27FC236}">
                  <a16:creationId xmlns:a16="http://schemas.microsoft.com/office/drawing/2014/main" id="{A862D6A4-78C4-4D6B-AB9A-02C61C7326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300" name="Rechte verbindingslijn 299">
              <a:extLst>
                <a:ext uri="{FF2B5EF4-FFF2-40B4-BE49-F238E27FC236}">
                  <a16:creationId xmlns:a16="http://schemas.microsoft.com/office/drawing/2014/main" id="{7048D450-4A59-41AC-8044-573CC7EB1A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301" name="Rechthoek 300">
              <a:extLst>
                <a:ext uri="{FF2B5EF4-FFF2-40B4-BE49-F238E27FC236}">
                  <a16:creationId xmlns:a16="http://schemas.microsoft.com/office/drawing/2014/main" id="{09627480-6AFE-4413-B100-828B71530DA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02" name="Rechte verbindingslijn 301">
              <a:extLst>
                <a:ext uri="{FF2B5EF4-FFF2-40B4-BE49-F238E27FC236}">
                  <a16:creationId xmlns:a16="http://schemas.microsoft.com/office/drawing/2014/main" id="{99118098-3C27-4884-8D52-9273FB6804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303" name="Ovaal 302">
              <a:extLst>
                <a:ext uri="{FF2B5EF4-FFF2-40B4-BE49-F238E27FC236}">
                  <a16:creationId xmlns:a16="http://schemas.microsoft.com/office/drawing/2014/main" id="{EF6D5ED8-0E3A-4F55-A09E-E4240816946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04" name="Rechthoek 303">
              <a:extLst>
                <a:ext uri="{FF2B5EF4-FFF2-40B4-BE49-F238E27FC236}">
                  <a16:creationId xmlns:a16="http://schemas.microsoft.com/office/drawing/2014/main" id="{09E22369-BD81-47C7-A077-E742B987B751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05" name="Groep 304">
              <a:extLst>
                <a:ext uri="{FF2B5EF4-FFF2-40B4-BE49-F238E27FC236}">
                  <a16:creationId xmlns:a16="http://schemas.microsoft.com/office/drawing/2014/main" id="{289BC3A3-C79D-499D-8E1A-4C8C95AC2048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33" name="Rechthoek 332">
                <a:extLst>
                  <a:ext uri="{FF2B5EF4-FFF2-40B4-BE49-F238E27FC236}">
                    <a16:creationId xmlns:a16="http://schemas.microsoft.com/office/drawing/2014/main" id="{61AD2DC8-9372-42A3-8332-239E7439815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34" name="Rechte verbindingslijn 333">
                <a:extLst>
                  <a:ext uri="{FF2B5EF4-FFF2-40B4-BE49-F238E27FC236}">
                    <a16:creationId xmlns:a16="http://schemas.microsoft.com/office/drawing/2014/main" id="{F767F0BA-9B42-45FE-9354-0604C1DA7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35" name="Gelijkbenige driehoek 334">
                <a:extLst>
                  <a:ext uri="{FF2B5EF4-FFF2-40B4-BE49-F238E27FC236}">
                    <a16:creationId xmlns:a16="http://schemas.microsoft.com/office/drawing/2014/main" id="{76B6326A-9ADE-4677-A820-DE3B68A6ADE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6" name="Groep 305">
              <a:extLst>
                <a:ext uri="{FF2B5EF4-FFF2-40B4-BE49-F238E27FC236}">
                  <a16:creationId xmlns:a16="http://schemas.microsoft.com/office/drawing/2014/main" id="{150FF028-871E-4355-953E-2F1C1D884C43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27" name="Rechthoek 326">
                <a:extLst>
                  <a:ext uri="{FF2B5EF4-FFF2-40B4-BE49-F238E27FC236}">
                    <a16:creationId xmlns:a16="http://schemas.microsoft.com/office/drawing/2014/main" id="{EDDE4C94-6382-4AA0-A9FB-29CBD45EEC7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0C0C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al 327">
                <a:extLst>
                  <a:ext uri="{FF2B5EF4-FFF2-40B4-BE49-F238E27FC236}">
                    <a16:creationId xmlns:a16="http://schemas.microsoft.com/office/drawing/2014/main" id="{5E729FDF-36B7-4A8A-A882-815E2753BE9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9" name="Vrije vorm: vorm 328">
                <a:extLst>
                  <a:ext uri="{FF2B5EF4-FFF2-40B4-BE49-F238E27FC236}">
                    <a16:creationId xmlns:a16="http://schemas.microsoft.com/office/drawing/2014/main" id="{B8CBD397-BB06-4275-9924-31A3382AFD4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0" name="Rechthoek: afgeronde hoeken 329">
                <a:extLst>
                  <a:ext uri="{FF2B5EF4-FFF2-40B4-BE49-F238E27FC236}">
                    <a16:creationId xmlns:a16="http://schemas.microsoft.com/office/drawing/2014/main" id="{B558A250-F406-41BC-B1C5-BFD71F33891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31" name="Rechte verbindingslijn 330">
                <a:extLst>
                  <a:ext uri="{FF2B5EF4-FFF2-40B4-BE49-F238E27FC236}">
                    <a16:creationId xmlns:a16="http://schemas.microsoft.com/office/drawing/2014/main" id="{0FAD93F8-1F21-4806-B378-63E98AA88E6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  <p:cxnSp>
            <p:nvCxnSpPr>
              <p:cNvPr id="332" name="Rechte verbindingslijn 331">
                <a:extLst>
                  <a:ext uri="{FF2B5EF4-FFF2-40B4-BE49-F238E27FC236}">
                    <a16:creationId xmlns:a16="http://schemas.microsoft.com/office/drawing/2014/main" id="{F02055B3-1992-4FDD-8AF3-A4F85B367957}"/>
                  </a:ext>
                </a:extLst>
              </p:cNvPr>
              <p:cNvCxnSpPr>
                <a:cxnSpLocks/>
                <a:stCxn id="330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</p:grpSp>
        <p:sp>
          <p:nvSpPr>
            <p:cNvPr id="307" name="Ovaal 306">
              <a:extLst>
                <a:ext uri="{FF2B5EF4-FFF2-40B4-BE49-F238E27FC236}">
                  <a16:creationId xmlns:a16="http://schemas.microsoft.com/office/drawing/2014/main" id="{7F0F4D52-E5C3-4639-8433-A7842CF26FBB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08" name="Rechthoek 307">
              <a:extLst>
                <a:ext uri="{FF2B5EF4-FFF2-40B4-BE49-F238E27FC236}">
                  <a16:creationId xmlns:a16="http://schemas.microsoft.com/office/drawing/2014/main" id="{BD95AB44-3864-43F1-8487-539F0B7DFAE3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09" name="Rechte verbindingslijn 308">
              <a:extLst>
                <a:ext uri="{FF2B5EF4-FFF2-40B4-BE49-F238E27FC236}">
                  <a16:creationId xmlns:a16="http://schemas.microsoft.com/office/drawing/2014/main" id="{C6523732-FBA9-40D9-8A8B-45624383F1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310" name="Groep 309">
              <a:extLst>
                <a:ext uri="{FF2B5EF4-FFF2-40B4-BE49-F238E27FC236}">
                  <a16:creationId xmlns:a16="http://schemas.microsoft.com/office/drawing/2014/main" id="{CB2A20D3-8672-4C8F-9656-57F6A015E57A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311" name="Groep 310">
                <a:extLst>
                  <a:ext uri="{FF2B5EF4-FFF2-40B4-BE49-F238E27FC236}">
                    <a16:creationId xmlns:a16="http://schemas.microsoft.com/office/drawing/2014/main" id="{7348CC6C-8D75-45F1-9C22-01C0CE232A89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14" name="Groep 313">
                  <a:extLst>
                    <a:ext uri="{FF2B5EF4-FFF2-40B4-BE49-F238E27FC236}">
                      <a16:creationId xmlns:a16="http://schemas.microsoft.com/office/drawing/2014/main" id="{6E1DC8C2-7BD8-44B4-9B47-967E00D274DD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21" name="Groep 320">
                    <a:extLst>
                      <a:ext uri="{FF2B5EF4-FFF2-40B4-BE49-F238E27FC236}">
                        <a16:creationId xmlns:a16="http://schemas.microsoft.com/office/drawing/2014/main" id="{FA38B19D-7428-4E8E-9F22-CDDD9062899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24" name="Rechthoek 323">
                      <a:extLst>
                        <a:ext uri="{FF2B5EF4-FFF2-40B4-BE49-F238E27FC236}">
                          <a16:creationId xmlns:a16="http://schemas.microsoft.com/office/drawing/2014/main" id="{E5768138-2896-43F2-AF78-E88EF07259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Rechthoek 324">
                      <a:extLst>
                        <a:ext uri="{FF2B5EF4-FFF2-40B4-BE49-F238E27FC236}">
                          <a16:creationId xmlns:a16="http://schemas.microsoft.com/office/drawing/2014/main" id="{9027C64D-B128-4DDD-B1FC-0CE216F869B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6" name="Ovaal 325">
                      <a:extLst>
                        <a:ext uri="{FF2B5EF4-FFF2-40B4-BE49-F238E27FC236}">
                          <a16:creationId xmlns:a16="http://schemas.microsoft.com/office/drawing/2014/main" id="{E67136D7-2BA0-41E5-BF72-C8CFB3FD55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22" name="Afbeelding 321">
                    <a:extLst>
                      <a:ext uri="{FF2B5EF4-FFF2-40B4-BE49-F238E27FC236}">
                        <a16:creationId xmlns:a16="http://schemas.microsoft.com/office/drawing/2014/main" id="{F6175CCC-965C-4908-8112-0E06E27FF55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23" name="Afbeelding 322">
                    <a:extLst>
                      <a:ext uri="{FF2B5EF4-FFF2-40B4-BE49-F238E27FC236}">
                        <a16:creationId xmlns:a16="http://schemas.microsoft.com/office/drawing/2014/main" id="{4E3AF191-428C-4AA2-8D35-F00F99DDD34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15" name="Groep 314">
                  <a:extLst>
                    <a:ext uri="{FF2B5EF4-FFF2-40B4-BE49-F238E27FC236}">
                      <a16:creationId xmlns:a16="http://schemas.microsoft.com/office/drawing/2014/main" id="{2950A237-5C75-4BCB-8BEE-185AA407B6A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19" name="Rechthoek 318">
                    <a:extLst>
                      <a:ext uri="{FF2B5EF4-FFF2-40B4-BE49-F238E27FC236}">
                        <a16:creationId xmlns:a16="http://schemas.microsoft.com/office/drawing/2014/main" id="{B4D878B9-43BE-450F-A5A1-7976D9D4E2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" name="Rechthoek 319">
                    <a:extLst>
                      <a:ext uri="{FF2B5EF4-FFF2-40B4-BE49-F238E27FC236}">
                        <a16:creationId xmlns:a16="http://schemas.microsoft.com/office/drawing/2014/main" id="{19B1FD2C-322A-4A58-B752-C6C1EADAD5B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6" name="Groep 315">
                  <a:extLst>
                    <a:ext uri="{FF2B5EF4-FFF2-40B4-BE49-F238E27FC236}">
                      <a16:creationId xmlns:a16="http://schemas.microsoft.com/office/drawing/2014/main" id="{E95696CF-D1D2-48BB-AAC0-1AD7BCBDDBC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17" name="Rechthoek 316">
                    <a:extLst>
                      <a:ext uri="{FF2B5EF4-FFF2-40B4-BE49-F238E27FC236}">
                        <a16:creationId xmlns:a16="http://schemas.microsoft.com/office/drawing/2014/main" id="{B8695033-777F-4B14-9AB4-C3DC29B2DA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" name="Rechthoek 317">
                    <a:extLst>
                      <a:ext uri="{FF2B5EF4-FFF2-40B4-BE49-F238E27FC236}">
                        <a16:creationId xmlns:a16="http://schemas.microsoft.com/office/drawing/2014/main" id="{3C4C93F8-FCF3-44C0-9349-C70C3B925C6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12" name="Rechthoek 311">
                <a:extLst>
                  <a:ext uri="{FF2B5EF4-FFF2-40B4-BE49-F238E27FC236}">
                    <a16:creationId xmlns:a16="http://schemas.microsoft.com/office/drawing/2014/main" id="{ED6F0401-59E7-4378-86EA-184281322491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13" name="Gelijkbenige driehoek 312">
                <a:extLst>
                  <a:ext uri="{FF2B5EF4-FFF2-40B4-BE49-F238E27FC236}">
                    <a16:creationId xmlns:a16="http://schemas.microsoft.com/office/drawing/2014/main" id="{8EBA9762-C81E-4EDB-B5AC-F99364FEEDF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3" name="Tijdelijke aanduiding voor afbeelding 132">
            <a:extLst>
              <a:ext uri="{FF2B5EF4-FFF2-40B4-BE49-F238E27FC236}">
                <a16:creationId xmlns:a16="http://schemas.microsoft.com/office/drawing/2014/main" id="{1F5F7A5F-C718-460B-A2E5-2A02CD88A1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79600" y="-12744"/>
            <a:ext cx="7412401" cy="6870744"/>
          </a:xfrm>
          <a:prstGeom prst="rect">
            <a:avLst/>
          </a:prstGeom>
          <a:noFill/>
        </p:spPr>
        <p:txBody>
          <a:bodyPr wrap="square" tIns="108000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</a:t>
            </a:r>
            <a:r>
              <a:rPr lang="nl-NL" noProof="0"/>
              <a:t>icoon</a:t>
            </a:r>
            <a:r>
              <a:rPr lang="nl-NL"/>
              <a:t> om </a:t>
            </a:r>
            <a:br>
              <a:rPr lang="nl-NL"/>
            </a:br>
            <a:r>
              <a:rPr lang="nl-NL"/>
              <a:t>een afbeelding in te laden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66F2B2F-8C3B-4561-951D-54DA9B38193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4" name="Tijdelijke aanduiding voor verticale tekst 133">
            <a:extLst>
              <a:ext uri="{FF2B5EF4-FFF2-40B4-BE49-F238E27FC236}">
                <a16:creationId xmlns:a16="http://schemas.microsoft.com/office/drawing/2014/main" id="{0FEA4EA6-DB7C-4CF1-AD96-51E8E6F819E6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9541123" y="0"/>
            <a:ext cx="2650877" cy="1296826"/>
          </a:xfrm>
          <a:custGeom>
            <a:avLst/>
            <a:gdLst>
              <a:gd name="connsiteX0" fmla="*/ 1326077 w 2650877"/>
              <a:gd name="connsiteY0" fmla="*/ 0 h 1296826"/>
              <a:gd name="connsiteX1" fmla="*/ 2650877 w 2650877"/>
              <a:gd name="connsiteY1" fmla="*/ 0 h 1296826"/>
              <a:gd name="connsiteX2" fmla="*/ 2650877 w 2650877"/>
              <a:gd name="connsiteY2" fmla="*/ 1 h 1296826"/>
              <a:gd name="connsiteX3" fmla="*/ 2650877 w 2650877"/>
              <a:gd name="connsiteY3" fmla="*/ 496800 h 1296826"/>
              <a:gd name="connsiteX4" fmla="*/ 2650877 w 2650877"/>
              <a:gd name="connsiteY4" fmla="*/ 1296826 h 1296826"/>
              <a:gd name="connsiteX5" fmla="*/ 0 w 2650877"/>
              <a:gd name="connsiteY5" fmla="*/ 1 h 1296826"/>
              <a:gd name="connsiteX6" fmla="*/ 1326077 w 2650877"/>
              <a:gd name="connsiteY6" fmla="*/ 1 h 129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0877" h="1296826">
                <a:moveTo>
                  <a:pt x="1326077" y="0"/>
                </a:moveTo>
                <a:lnTo>
                  <a:pt x="2650877" y="0"/>
                </a:lnTo>
                <a:lnTo>
                  <a:pt x="2650877" y="1"/>
                </a:lnTo>
                <a:lnTo>
                  <a:pt x="2650877" y="496800"/>
                </a:lnTo>
                <a:lnTo>
                  <a:pt x="2650877" y="1296826"/>
                </a:lnTo>
                <a:lnTo>
                  <a:pt x="0" y="1"/>
                </a:lnTo>
                <a:lnTo>
                  <a:pt x="1326077" y="1"/>
                </a:lnTo>
                <a:close/>
              </a:path>
            </a:pathLst>
          </a:custGeom>
          <a:solidFill>
            <a:schemeClr val="bg1"/>
          </a:solidFill>
        </p:spPr>
        <p:txBody>
          <a:bodyPr vert="vert" wrap="square" lIns="0" tIns="0" rIns="0" bIns="0">
            <a:noAutofit/>
          </a:bodyPr>
          <a:lstStyle>
            <a:lvl1pPr marL="0" indent="0" algn="ctr">
              <a:buNone/>
              <a:defRPr sz="300">
                <a:solidFill>
                  <a:srgbClr val="FF0000">
                    <a:alpha val="0"/>
                  </a:srgb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 marL="446088" marR="0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Dit logo kan verwijderd worden</a:t>
            </a:r>
          </a:p>
        </p:txBody>
      </p:sp>
      <p:sp>
        <p:nvSpPr>
          <p:cNvPr id="136" name="Tijdelijke aanduiding voor afbeelding 13">
            <a:extLst>
              <a:ext uri="{FF2B5EF4-FFF2-40B4-BE49-F238E27FC236}">
                <a16:creationId xmlns:a16="http://schemas.microsoft.com/office/drawing/2014/main" id="{CC3318CD-8027-4F82-884F-60C831E496D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745714" y="118090"/>
            <a:ext cx="1324800" cy="496800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Voeg hier een logo in</a:t>
            </a:r>
          </a:p>
        </p:txBody>
      </p:sp>
      <p:grpSp>
        <p:nvGrpSpPr>
          <p:cNvPr id="180" name="Groep 179">
            <a:extLst>
              <a:ext uri="{FF2B5EF4-FFF2-40B4-BE49-F238E27FC236}">
                <a16:creationId xmlns:a16="http://schemas.microsoft.com/office/drawing/2014/main" id="{E5291C26-1376-40D0-819F-5771667CB151}"/>
              </a:ext>
            </a:extLst>
          </p:cNvPr>
          <p:cNvGrpSpPr/>
          <p:nvPr userDrawn="1"/>
        </p:nvGrpSpPr>
        <p:grpSpPr>
          <a:xfrm>
            <a:off x="12385632" y="5969670"/>
            <a:ext cx="3324268" cy="3569235"/>
            <a:chOff x="12385632" y="0"/>
            <a:chExt cx="3324268" cy="3569235"/>
          </a:xfrm>
        </p:grpSpPr>
        <p:cxnSp>
          <p:nvCxnSpPr>
            <p:cNvPr id="181" name="Rechte verbindingslijn 180">
              <a:extLst>
                <a:ext uri="{FF2B5EF4-FFF2-40B4-BE49-F238E27FC236}">
                  <a16:creationId xmlns:a16="http://schemas.microsoft.com/office/drawing/2014/main" id="{923ECBE3-F960-49AE-9432-5C1551E289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6764" y="20457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D6FCB9B0-E468-4F07-8C1E-D7162A4A0570}"/>
                </a:ext>
              </a:extLst>
            </p:cNvPr>
            <p:cNvSpPr/>
            <p:nvPr userDrawn="1"/>
          </p:nvSpPr>
          <p:spPr>
            <a:xfrm>
              <a:off x="12385632" y="216746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4340A47D-89B1-44CC-A3C9-BD210AAFF681}"/>
                </a:ext>
              </a:extLst>
            </p:cNvPr>
            <p:cNvSpPr/>
            <p:nvPr userDrawn="1"/>
          </p:nvSpPr>
          <p:spPr>
            <a:xfrm>
              <a:off x="12751314" y="2233526"/>
              <a:ext cx="2958586" cy="6259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het logo precies in het afbeeldingskader te krijgen, klik op het pijltje onder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‘Aanpassen’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84" name="Groep 183">
              <a:extLst>
                <a:ext uri="{FF2B5EF4-FFF2-40B4-BE49-F238E27FC236}">
                  <a16:creationId xmlns:a16="http://schemas.microsoft.com/office/drawing/2014/main" id="{4504CF27-F045-4633-A9B0-E58873913D46}"/>
                </a:ext>
              </a:extLst>
            </p:cNvPr>
            <p:cNvGrpSpPr/>
            <p:nvPr userDrawn="1"/>
          </p:nvGrpSpPr>
          <p:grpSpPr>
            <a:xfrm>
              <a:off x="12751312" y="2784473"/>
              <a:ext cx="1499406" cy="678267"/>
              <a:chOff x="12757283" y="5191603"/>
              <a:chExt cx="1499406" cy="678267"/>
            </a:xfrm>
          </p:grpSpPr>
          <p:sp>
            <p:nvSpPr>
              <p:cNvPr id="207" name="Rechthoek 206">
                <a:extLst>
                  <a:ext uri="{FF2B5EF4-FFF2-40B4-BE49-F238E27FC236}">
                    <a16:creationId xmlns:a16="http://schemas.microsoft.com/office/drawing/2014/main" id="{2461C5DB-8FD6-4491-937C-0E6D41E2A755}"/>
                  </a:ext>
                </a:extLst>
              </p:cNvPr>
              <p:cNvSpPr/>
              <p:nvPr userDrawn="1"/>
            </p:nvSpPr>
            <p:spPr>
              <a:xfrm>
                <a:off x="12757283" y="5191603"/>
                <a:ext cx="1499406" cy="58094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" name="Rechthoek 207">
                <a:extLst>
                  <a:ext uri="{FF2B5EF4-FFF2-40B4-BE49-F238E27FC236}">
                    <a16:creationId xmlns:a16="http://schemas.microsoft.com/office/drawing/2014/main" id="{2F48FE97-E817-4A12-AD14-1775E8F700FC}"/>
                  </a:ext>
                </a:extLst>
              </p:cNvPr>
              <p:cNvSpPr/>
              <p:nvPr userDrawn="1"/>
            </p:nvSpPr>
            <p:spPr>
              <a:xfrm>
                <a:off x="12768263" y="5502992"/>
                <a:ext cx="1481137" cy="262014"/>
              </a:xfrm>
              <a:prstGeom prst="rect">
                <a:avLst/>
              </a:prstGeom>
              <a:solidFill>
                <a:srgbClr val="FCE4D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9" name="Tekstvak 208">
                <a:extLst>
                  <a:ext uri="{FF2B5EF4-FFF2-40B4-BE49-F238E27FC236}">
                    <a16:creationId xmlns:a16="http://schemas.microsoft.com/office/drawing/2014/main" id="{2539927B-FFF0-46BA-9760-98138048075E}"/>
                  </a:ext>
                </a:extLst>
              </p:cNvPr>
              <p:cNvSpPr txBox="1"/>
              <p:nvPr userDrawn="1"/>
            </p:nvSpPr>
            <p:spPr>
              <a:xfrm>
                <a:off x="12997648" y="5230713"/>
                <a:ext cx="957818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Opvullen</a:t>
                </a:r>
              </a:p>
            </p:txBody>
          </p:sp>
          <p:sp>
            <p:nvSpPr>
              <p:cNvPr id="210" name="Tekstvak 209">
                <a:extLst>
                  <a:ext uri="{FF2B5EF4-FFF2-40B4-BE49-F238E27FC236}">
                    <a16:creationId xmlns:a16="http://schemas.microsoft.com/office/drawing/2014/main" id="{E5A52CF4-3CA3-4FB1-98B6-A9F79C6A13B3}"/>
                  </a:ext>
                </a:extLst>
              </p:cNvPr>
              <p:cNvSpPr txBox="1"/>
              <p:nvPr userDrawn="1"/>
            </p:nvSpPr>
            <p:spPr>
              <a:xfrm>
                <a:off x="12984219" y="5551839"/>
                <a:ext cx="104580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Aanpassen</a:t>
                </a:r>
              </a:p>
            </p:txBody>
          </p:sp>
          <p:pic>
            <p:nvPicPr>
              <p:cNvPr id="211" name="Picture 3">
                <a:extLst>
                  <a:ext uri="{FF2B5EF4-FFF2-40B4-BE49-F238E27FC236}">
                    <a16:creationId xmlns:a16="http://schemas.microsoft.com/office/drawing/2014/main" id="{81519942-BAF7-44E5-83C5-6B084827206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5638539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2" name="Gelijkbenige driehoek 211">
                <a:extLst>
                  <a:ext uri="{FF2B5EF4-FFF2-40B4-BE49-F238E27FC236}">
                    <a16:creationId xmlns:a16="http://schemas.microsoft.com/office/drawing/2014/main" id="{72D47ACE-738F-4C8F-8331-E13A86CB1268}"/>
                  </a:ext>
                </a:extLst>
              </p:cNvPr>
              <p:cNvSpPr/>
              <p:nvPr userDrawn="1"/>
            </p:nvSpPr>
            <p:spPr>
              <a:xfrm rot="5400000">
                <a:off x="14094210" y="5619821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213" name="Groep 212">
                <a:extLst>
                  <a:ext uri="{FF2B5EF4-FFF2-40B4-BE49-F238E27FC236}">
                    <a16:creationId xmlns:a16="http://schemas.microsoft.com/office/drawing/2014/main" id="{5FBDE980-C71A-4D38-81C3-004BBAF7DC42}"/>
                  </a:ext>
                </a:extLst>
              </p:cNvPr>
              <p:cNvGrpSpPr/>
              <p:nvPr userDrawn="1"/>
            </p:nvGrpSpPr>
            <p:grpSpPr>
              <a:xfrm>
                <a:off x="12816093" y="5580077"/>
                <a:ext cx="194111" cy="107826"/>
                <a:chOff x="12834891" y="3555641"/>
                <a:chExt cx="431762" cy="239838"/>
              </a:xfrm>
            </p:grpSpPr>
            <p:sp>
              <p:nvSpPr>
                <p:cNvPr id="344" name="Rechthoek 343">
                  <a:extLst>
                    <a:ext uri="{FF2B5EF4-FFF2-40B4-BE49-F238E27FC236}">
                      <a16:creationId xmlns:a16="http://schemas.microsoft.com/office/drawing/2014/main" id="{9154FF05-E322-4F15-9BB5-DB80D6F6608F}"/>
                    </a:ext>
                  </a:extLst>
                </p:cNvPr>
                <p:cNvSpPr/>
                <p:nvPr userDrawn="1"/>
              </p:nvSpPr>
              <p:spPr>
                <a:xfrm>
                  <a:off x="12834891" y="3555641"/>
                  <a:ext cx="243392" cy="239838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" name="Rechthoek 344">
                  <a:extLst>
                    <a:ext uri="{FF2B5EF4-FFF2-40B4-BE49-F238E27FC236}">
                      <a16:creationId xmlns:a16="http://schemas.microsoft.com/office/drawing/2014/main" id="{91E08AC5-C264-4FCD-AB3D-251C6C00F35D}"/>
                    </a:ext>
                  </a:extLst>
                </p:cNvPr>
                <p:cNvSpPr/>
                <p:nvPr userDrawn="1"/>
              </p:nvSpPr>
              <p:spPr>
                <a:xfrm>
                  <a:off x="13023258" y="3555641"/>
                  <a:ext cx="243395" cy="239838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" name="Rechthoek 345">
                  <a:extLst>
                    <a:ext uri="{FF2B5EF4-FFF2-40B4-BE49-F238E27FC236}">
                      <a16:creationId xmlns:a16="http://schemas.microsoft.com/office/drawing/2014/main" id="{C35DE1F2-1076-4E55-A0B1-3DF63C953299}"/>
                    </a:ext>
                  </a:extLst>
                </p:cNvPr>
                <p:cNvSpPr/>
                <p:nvPr userDrawn="1"/>
              </p:nvSpPr>
              <p:spPr>
                <a:xfrm>
                  <a:off x="12923968" y="3555641"/>
                  <a:ext cx="243394" cy="239838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rgbClr val="ABABAB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" name="Ovaal 346">
                  <a:extLst>
                    <a:ext uri="{FF2B5EF4-FFF2-40B4-BE49-F238E27FC236}">
                      <a16:creationId xmlns:a16="http://schemas.microsoft.com/office/drawing/2014/main" id="{3F60BF52-21A0-4D15-8E02-778B75B77EF3}"/>
                    </a:ext>
                  </a:extLst>
                </p:cNvPr>
                <p:cNvSpPr/>
                <p:nvPr userDrawn="1"/>
              </p:nvSpPr>
              <p:spPr>
                <a:xfrm>
                  <a:off x="13072246" y="3585939"/>
                  <a:ext cx="67157" cy="67157"/>
                </a:xfrm>
                <a:prstGeom prst="ellipse">
                  <a:avLst/>
                </a:prstGeom>
                <a:solidFill>
                  <a:srgbClr val="ECC679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pic>
              <p:nvPicPr>
                <p:cNvPr id="348" name="Afbeelding 347">
                  <a:extLst>
                    <a:ext uri="{FF2B5EF4-FFF2-40B4-BE49-F238E27FC236}">
                      <a16:creationId xmlns:a16="http://schemas.microsoft.com/office/drawing/2014/main" id="{13355D9E-229C-4E0B-A6C0-BA3AC6488D9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55825" y="3643048"/>
                  <a:ext cx="161284" cy="130447"/>
                </a:xfrm>
                <a:prstGeom prst="rect">
                  <a:avLst/>
                </a:prstGeom>
              </p:spPr>
            </p:pic>
          </p:grpSp>
          <p:grpSp>
            <p:nvGrpSpPr>
              <p:cNvPr id="339" name="Groep 338">
                <a:extLst>
                  <a:ext uri="{FF2B5EF4-FFF2-40B4-BE49-F238E27FC236}">
                    <a16:creationId xmlns:a16="http://schemas.microsoft.com/office/drawing/2014/main" id="{6917E46D-2AA1-44E3-A8F2-6F06896800BB}"/>
                  </a:ext>
                </a:extLst>
              </p:cNvPr>
              <p:cNvGrpSpPr/>
              <p:nvPr userDrawn="1"/>
            </p:nvGrpSpPr>
            <p:grpSpPr>
              <a:xfrm>
                <a:off x="12830382" y="5279016"/>
                <a:ext cx="158395" cy="118609"/>
                <a:chOff x="12553949" y="5580076"/>
                <a:chExt cx="143995" cy="107826"/>
              </a:xfrm>
            </p:grpSpPr>
            <p:sp>
              <p:nvSpPr>
                <p:cNvPr id="340" name="Rechthoek 339">
                  <a:extLst>
                    <a:ext uri="{FF2B5EF4-FFF2-40B4-BE49-F238E27FC236}">
                      <a16:creationId xmlns:a16="http://schemas.microsoft.com/office/drawing/2014/main" id="{9DD3DE2F-4259-4DF4-8C3C-F46A6CE8B280}"/>
                    </a:ext>
                  </a:extLst>
                </p:cNvPr>
                <p:cNvSpPr/>
                <p:nvPr userDrawn="1"/>
              </p:nvSpPr>
              <p:spPr>
                <a:xfrm>
                  <a:off x="12553949" y="5580076"/>
                  <a:ext cx="143995" cy="107826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" name="Vrije vorm: vorm 340">
                  <a:extLst>
                    <a:ext uri="{FF2B5EF4-FFF2-40B4-BE49-F238E27FC236}">
                      <a16:creationId xmlns:a16="http://schemas.microsoft.com/office/drawing/2014/main" id="{EC380F68-D053-4C9C-A62F-ACA7916BB456}"/>
                    </a:ext>
                  </a:extLst>
                </p:cNvPr>
                <p:cNvSpPr/>
                <p:nvPr userDrawn="1"/>
              </p:nvSpPr>
              <p:spPr>
                <a:xfrm>
                  <a:off x="12623393" y="5584031"/>
                  <a:ext cx="48592" cy="23094"/>
                </a:xfrm>
                <a:custGeom>
                  <a:avLst/>
                  <a:gdLst>
                    <a:gd name="connsiteX0" fmla="*/ 0 w 48592"/>
                    <a:gd name="connsiteY0" fmla="*/ 0 h 23094"/>
                    <a:gd name="connsiteX1" fmla="*/ 48592 w 48592"/>
                    <a:gd name="connsiteY1" fmla="*/ 0 h 23094"/>
                    <a:gd name="connsiteX2" fmla="*/ 42077 w 48592"/>
                    <a:gd name="connsiteY2" fmla="*/ 15729 h 23094"/>
                    <a:gd name="connsiteX3" fmla="*/ 24296 w 48592"/>
                    <a:gd name="connsiteY3" fmla="*/ 23094 h 23094"/>
                    <a:gd name="connsiteX4" fmla="*/ 6515 w 48592"/>
                    <a:gd name="connsiteY4" fmla="*/ 15729 h 23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592" h="23094">
                      <a:moveTo>
                        <a:pt x="0" y="0"/>
                      </a:moveTo>
                      <a:lnTo>
                        <a:pt x="48592" y="0"/>
                      </a:lnTo>
                      <a:lnTo>
                        <a:pt x="42077" y="15729"/>
                      </a:lnTo>
                      <a:cubicBezTo>
                        <a:pt x="37526" y="20280"/>
                        <a:pt x="31240" y="23094"/>
                        <a:pt x="24296" y="23094"/>
                      </a:cubicBezTo>
                      <a:cubicBezTo>
                        <a:pt x="17352" y="23094"/>
                        <a:pt x="11066" y="20280"/>
                        <a:pt x="6515" y="15729"/>
                      </a:cubicBezTo>
                      <a:close/>
                    </a:path>
                  </a:pathLst>
                </a:custGeom>
                <a:solidFill>
                  <a:srgbClr val="ECC679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pic>
              <p:nvPicPr>
                <p:cNvPr id="342" name="Afbeelding 341">
                  <a:extLst>
                    <a:ext uri="{FF2B5EF4-FFF2-40B4-BE49-F238E27FC236}">
                      <a16:creationId xmlns:a16="http://schemas.microsoft.com/office/drawing/2014/main" id="{A03DA8BE-5FF9-4B0D-9304-745B54D1094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62963" y="5617369"/>
                  <a:ext cx="109463" cy="65411"/>
                </a:xfrm>
                <a:prstGeom prst="rect">
                  <a:avLst/>
                </a:prstGeom>
              </p:spPr>
            </p:pic>
            <p:pic>
              <p:nvPicPr>
                <p:cNvPr id="343" name="Afbeelding 342">
                  <a:extLst>
                    <a:ext uri="{FF2B5EF4-FFF2-40B4-BE49-F238E27FC236}">
                      <a16:creationId xmlns:a16="http://schemas.microsoft.com/office/drawing/2014/main" id="{272B43B3-2932-40E9-A976-2109BFEFB15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606308" y="5630262"/>
                  <a:ext cx="87887" cy="52518"/>
                </a:xfrm>
                <a:prstGeom prst="rect">
                  <a:avLst/>
                </a:prstGeom>
              </p:spPr>
            </p:pic>
          </p:grpSp>
        </p:grpSp>
        <p:sp>
          <p:nvSpPr>
            <p:cNvPr id="185" name="Rechthoek 184">
              <a:extLst>
                <a:ext uri="{FF2B5EF4-FFF2-40B4-BE49-F238E27FC236}">
                  <a16:creationId xmlns:a16="http://schemas.microsoft.com/office/drawing/2014/main" id="{DA92EF82-8EBD-4300-AB6F-768FCDFB80C4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CLIENT-LOGO INVOEGEN?</a:t>
              </a:r>
            </a:p>
          </p:txBody>
        </p:sp>
        <p:cxnSp>
          <p:nvCxnSpPr>
            <p:cNvPr id="186" name="Rechte verbindingslijn 185">
              <a:extLst>
                <a:ext uri="{FF2B5EF4-FFF2-40B4-BE49-F238E27FC236}">
                  <a16:creationId xmlns:a16="http://schemas.microsoft.com/office/drawing/2014/main" id="{DBD72B3F-8551-4F08-B900-31841DE7939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268B3E3B-F051-42FF-95EF-C16E53F06DBC}"/>
                </a:ext>
              </a:extLst>
            </p:cNvPr>
            <p:cNvSpPr/>
            <p:nvPr userDrawn="1"/>
          </p:nvSpPr>
          <p:spPr>
            <a:xfrm>
              <a:off x="12391601" y="370137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A430845D-1E2B-41D5-A97A-3D2439669DEE}"/>
                </a:ext>
              </a:extLst>
            </p:cNvPr>
            <p:cNvSpPr/>
            <p:nvPr userDrawn="1"/>
          </p:nvSpPr>
          <p:spPr>
            <a:xfrm>
              <a:off x="12757283" y="436200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het logo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het logo en met de hoekjes het logokader.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89" name="Groep 188">
              <a:extLst>
                <a:ext uri="{FF2B5EF4-FFF2-40B4-BE49-F238E27FC236}">
                  <a16:creationId xmlns:a16="http://schemas.microsoft.com/office/drawing/2014/main" id="{8068528D-C547-457E-8431-D2FB5E02EE26}"/>
                </a:ext>
              </a:extLst>
            </p:cNvPr>
            <p:cNvGrpSpPr/>
            <p:nvPr userDrawn="1"/>
          </p:nvGrpSpPr>
          <p:grpSpPr>
            <a:xfrm>
              <a:off x="12696514" y="1318250"/>
              <a:ext cx="514284" cy="612918"/>
              <a:chOff x="12682980" y="3403241"/>
              <a:chExt cx="622284" cy="741632"/>
            </a:xfrm>
          </p:grpSpPr>
          <p:grpSp>
            <p:nvGrpSpPr>
              <p:cNvPr id="191" name="Groep 190">
                <a:extLst>
                  <a:ext uri="{FF2B5EF4-FFF2-40B4-BE49-F238E27FC236}">
                    <a16:creationId xmlns:a16="http://schemas.microsoft.com/office/drawing/2014/main" id="{95CD9436-7CE7-4C8D-BDCD-2C66D3BA788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94" name="Groep 193">
                  <a:extLst>
                    <a:ext uri="{FF2B5EF4-FFF2-40B4-BE49-F238E27FC236}">
                      <a16:creationId xmlns:a16="http://schemas.microsoft.com/office/drawing/2014/main" id="{2116F214-86C5-44CB-A0F0-E4854567D14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01" name="Groep 200">
                    <a:extLst>
                      <a:ext uri="{FF2B5EF4-FFF2-40B4-BE49-F238E27FC236}">
                        <a16:creationId xmlns:a16="http://schemas.microsoft.com/office/drawing/2014/main" id="{D0075FF9-F838-4ED1-A5D7-89E97B86FD5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04" name="Rechthoek 203">
                      <a:extLst>
                        <a:ext uri="{FF2B5EF4-FFF2-40B4-BE49-F238E27FC236}">
                          <a16:creationId xmlns:a16="http://schemas.microsoft.com/office/drawing/2014/main" id="{1303A19D-C009-4E9B-B784-9412DE0C6B7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5" name="Rechthoek 204">
                      <a:extLst>
                        <a:ext uri="{FF2B5EF4-FFF2-40B4-BE49-F238E27FC236}">
                          <a16:creationId xmlns:a16="http://schemas.microsoft.com/office/drawing/2014/main" id="{29482477-573C-4FF0-83D6-1FE3A4BF113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6" name="Ovaal 205">
                      <a:extLst>
                        <a:ext uri="{FF2B5EF4-FFF2-40B4-BE49-F238E27FC236}">
                          <a16:creationId xmlns:a16="http://schemas.microsoft.com/office/drawing/2014/main" id="{371F587B-2274-41DB-A511-953F15A4A13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202" name="Afbeelding 201">
                    <a:extLst>
                      <a:ext uri="{FF2B5EF4-FFF2-40B4-BE49-F238E27FC236}">
                        <a16:creationId xmlns:a16="http://schemas.microsoft.com/office/drawing/2014/main" id="{111DB356-944B-4DD1-ADCE-C67C81336D6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7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03" name="Afbeelding 202">
                    <a:extLst>
                      <a:ext uri="{FF2B5EF4-FFF2-40B4-BE49-F238E27FC236}">
                        <a16:creationId xmlns:a16="http://schemas.microsoft.com/office/drawing/2014/main" id="{0282C3DE-93A6-4D80-9942-3AF699A1E3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7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992E636A-736F-4BA4-BC97-0AFD037B5C2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99" name="Rechthoek 198">
                    <a:extLst>
                      <a:ext uri="{FF2B5EF4-FFF2-40B4-BE49-F238E27FC236}">
                        <a16:creationId xmlns:a16="http://schemas.microsoft.com/office/drawing/2014/main" id="{B5DCEFE2-14AE-47C0-92E0-396CD811C8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0" name="Rechthoek 199">
                    <a:extLst>
                      <a:ext uri="{FF2B5EF4-FFF2-40B4-BE49-F238E27FC236}">
                        <a16:creationId xmlns:a16="http://schemas.microsoft.com/office/drawing/2014/main" id="{C6A9C805-1378-4BD3-9939-C240B0DABD6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96" name="Groep 195">
                  <a:extLst>
                    <a:ext uri="{FF2B5EF4-FFF2-40B4-BE49-F238E27FC236}">
                      <a16:creationId xmlns:a16="http://schemas.microsoft.com/office/drawing/2014/main" id="{E37C276D-54F7-4047-A52A-FB2A190BED1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97" name="Rechthoek 196">
                    <a:extLst>
                      <a:ext uri="{FF2B5EF4-FFF2-40B4-BE49-F238E27FC236}">
                        <a16:creationId xmlns:a16="http://schemas.microsoft.com/office/drawing/2014/main" id="{6304DBDF-E0A8-4830-A315-191FF9D0045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8" name="Rechthoek 197">
                    <a:extLst>
                      <a:ext uri="{FF2B5EF4-FFF2-40B4-BE49-F238E27FC236}">
                        <a16:creationId xmlns:a16="http://schemas.microsoft.com/office/drawing/2014/main" id="{654CE49F-0CFA-4A01-B2BE-7D7A9625E5B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A9796FF1-575A-4F70-872B-2F7C2BB81E5B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93" name="Gelijkbenige driehoek 192">
                <a:extLst>
                  <a:ext uri="{FF2B5EF4-FFF2-40B4-BE49-F238E27FC236}">
                    <a16:creationId xmlns:a16="http://schemas.microsoft.com/office/drawing/2014/main" id="{C5358BF8-69BF-4253-9709-B05DA8E0EAB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190" name="Rechte verbindingslijn 189">
              <a:extLst>
                <a:ext uri="{FF2B5EF4-FFF2-40B4-BE49-F238E27FC236}">
                  <a16:creationId xmlns:a16="http://schemas.microsoft.com/office/drawing/2014/main" id="{88BEE224-E20C-4AE8-B1A6-97BF85375F8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5692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</p:grpSp>
      <p:grpSp>
        <p:nvGrpSpPr>
          <p:cNvPr id="178" name="Instructie">
            <a:extLst>
              <a:ext uri="{FF2B5EF4-FFF2-40B4-BE49-F238E27FC236}">
                <a16:creationId xmlns:a16="http://schemas.microsoft.com/office/drawing/2014/main" id="{5C8645FC-C0F0-4ADB-8D8B-972E32974EFA}"/>
              </a:ext>
            </a:extLst>
          </p:cNvPr>
          <p:cNvGrpSpPr/>
          <p:nvPr userDrawn="1"/>
        </p:nvGrpSpPr>
        <p:grpSpPr>
          <a:xfrm>
            <a:off x="-3407187" y="0"/>
            <a:ext cx="3201327" cy="6001164"/>
            <a:chOff x="-3437547" y="1434"/>
            <a:chExt cx="3201327" cy="6001164"/>
          </a:xfrm>
        </p:grpSpPr>
        <p:cxnSp>
          <p:nvCxnSpPr>
            <p:cNvPr id="179" name="Rechte verbindingslijn 178">
              <a:extLst>
                <a:ext uri="{FF2B5EF4-FFF2-40B4-BE49-F238E27FC236}">
                  <a16:creationId xmlns:a16="http://schemas.microsoft.com/office/drawing/2014/main" id="{47C3776F-4C35-47F2-BD5E-0DBF726760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14" name="Ovaal 213">
              <a:extLst>
                <a:ext uri="{FF2B5EF4-FFF2-40B4-BE49-F238E27FC236}">
                  <a16:creationId xmlns:a16="http://schemas.microsoft.com/office/drawing/2014/main" id="{CF05D80B-ACB7-4B94-8C61-52146344B91C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5" name="Rechthoek 214">
              <a:extLst>
                <a:ext uri="{FF2B5EF4-FFF2-40B4-BE49-F238E27FC236}">
                  <a16:creationId xmlns:a16="http://schemas.microsoft.com/office/drawing/2014/main" id="{CDB0C6E5-600F-41FA-9439-5E0ECF401B9E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5" indent="-228600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Opsomming</a:t>
              </a:r>
            </a:p>
          </p:txBody>
        </p:sp>
        <p:sp>
          <p:nvSpPr>
            <p:cNvPr id="216" name="Ovaal 215">
              <a:extLst>
                <a:ext uri="{FF2B5EF4-FFF2-40B4-BE49-F238E27FC236}">
                  <a16:creationId xmlns:a16="http://schemas.microsoft.com/office/drawing/2014/main" id="{95733060-960E-453B-BD5E-936F013E2E44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7" name="Rechthoek 216">
              <a:extLst>
                <a:ext uri="{FF2B5EF4-FFF2-40B4-BE49-F238E27FC236}">
                  <a16:creationId xmlns:a16="http://schemas.microsoft.com/office/drawing/2014/main" id="{66AFCEAF-8BC5-4F01-AE10-695CB12DF2E8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6" indent="-265113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Alfabet onder opsomming</a:t>
              </a:r>
            </a:p>
          </p:txBody>
        </p:sp>
        <p:sp>
          <p:nvSpPr>
            <p:cNvPr id="218" name="Ovaal 217">
              <a:extLst>
                <a:ext uri="{FF2B5EF4-FFF2-40B4-BE49-F238E27FC236}">
                  <a16:creationId xmlns:a16="http://schemas.microsoft.com/office/drawing/2014/main" id="{8C881601-61EC-4836-B23E-C936B7650EBA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9" name="Rechthoek 218">
              <a:extLst>
                <a:ext uri="{FF2B5EF4-FFF2-40B4-BE49-F238E27FC236}">
                  <a16:creationId xmlns:a16="http://schemas.microsoft.com/office/drawing/2014/main" id="{A84ECA67-1867-4DDC-BFEA-109C1B5651A7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7063" marR="0" lvl="7" indent="-180975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onder opsomming</a:t>
              </a:r>
            </a:p>
          </p:txBody>
        </p:sp>
        <p:sp>
          <p:nvSpPr>
            <p:cNvPr id="220" name="Ovaal 219">
              <a:extLst>
                <a:ext uri="{FF2B5EF4-FFF2-40B4-BE49-F238E27FC236}">
                  <a16:creationId xmlns:a16="http://schemas.microsoft.com/office/drawing/2014/main" id="{12EF5353-2541-46B2-A7B3-25633275AEF0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21" name="Rechthoek 220">
              <a:extLst>
                <a:ext uri="{FF2B5EF4-FFF2-40B4-BE49-F238E27FC236}">
                  <a16:creationId xmlns:a16="http://schemas.microsoft.com/office/drawing/2014/main" id="{BE5AB9CE-02FC-49D7-8B6B-31D3887B4B69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Italic tekst</a:t>
              </a:r>
            </a:p>
          </p:txBody>
        </p:sp>
        <p:grpSp>
          <p:nvGrpSpPr>
            <p:cNvPr id="222" name="Meer informatie">
              <a:extLst>
                <a:ext uri="{FF2B5EF4-FFF2-40B4-BE49-F238E27FC236}">
                  <a16:creationId xmlns:a16="http://schemas.microsoft.com/office/drawing/2014/main" id="{7E8E0900-8828-4FB9-BE79-7036658B219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90" name="Freeform 101">
                <a:extLst>
                  <a:ext uri="{FF2B5EF4-FFF2-40B4-BE49-F238E27FC236}">
                    <a16:creationId xmlns:a16="http://schemas.microsoft.com/office/drawing/2014/main" id="{9FFFE64E-F778-412A-A8D3-D9AC6EA470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291" name="Rechthoek 290">
                <a:extLst>
                  <a:ext uri="{FF2B5EF4-FFF2-40B4-BE49-F238E27FC236}">
                    <a16:creationId xmlns:a16="http://schemas.microsoft.com/office/drawing/2014/main" id="{152EE6C8-5AB4-408F-9388-306CE45145A5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92" name="Rechte verbindingslijn 291">
                <a:extLst>
                  <a:ext uri="{FF2B5EF4-FFF2-40B4-BE49-F238E27FC236}">
                    <a16:creationId xmlns:a16="http://schemas.microsoft.com/office/drawing/2014/main" id="{27404C6A-DF81-4AD8-9B0C-E4F00CED3A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223" name="Rechthoek 222">
              <a:extLst>
                <a:ext uri="{FF2B5EF4-FFF2-40B4-BE49-F238E27FC236}">
                  <a16:creationId xmlns:a16="http://schemas.microsoft.com/office/drawing/2014/main" id="{54C1C790-59DC-45EB-BEC2-778F32777576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224" name="Ovaal 223">
              <a:extLst>
                <a:ext uri="{FF2B5EF4-FFF2-40B4-BE49-F238E27FC236}">
                  <a16:creationId xmlns:a16="http://schemas.microsoft.com/office/drawing/2014/main" id="{BFDD0CF6-92ED-4E0A-B2DE-4094DE667886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5" name="Rechte verbindingslijn 224">
              <a:extLst>
                <a:ext uri="{FF2B5EF4-FFF2-40B4-BE49-F238E27FC236}">
                  <a16:creationId xmlns:a16="http://schemas.microsoft.com/office/drawing/2014/main" id="{96137B93-C30C-4C77-B4A0-C59477B869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226" name="Groep 225">
              <a:extLst>
                <a:ext uri="{FF2B5EF4-FFF2-40B4-BE49-F238E27FC236}">
                  <a16:creationId xmlns:a16="http://schemas.microsoft.com/office/drawing/2014/main" id="{DE722E6F-D861-491C-A48A-A1305B8CF26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8" name="Rechthoek 237">
                <a:extLst>
                  <a:ext uri="{FF2B5EF4-FFF2-40B4-BE49-F238E27FC236}">
                    <a16:creationId xmlns:a16="http://schemas.microsoft.com/office/drawing/2014/main" id="{81E08D89-3C59-4ED8-983F-26747A6DFD56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39" name="Rechte verbindingslijn 238">
                <a:extLst>
                  <a:ext uri="{FF2B5EF4-FFF2-40B4-BE49-F238E27FC236}">
                    <a16:creationId xmlns:a16="http://schemas.microsoft.com/office/drawing/2014/main" id="{E7CF6EB9-F472-4EBE-AD6C-665255A3E9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240" name="Rechte verbindingslijn 239">
                <a:extLst>
                  <a:ext uri="{FF2B5EF4-FFF2-40B4-BE49-F238E27FC236}">
                    <a16:creationId xmlns:a16="http://schemas.microsoft.com/office/drawing/2014/main" id="{FA4A322A-5F31-4165-8303-8475418787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sp>
            <p:nvSpPr>
              <p:cNvPr id="241" name="Rechthoek 240">
                <a:extLst>
                  <a:ext uri="{FF2B5EF4-FFF2-40B4-BE49-F238E27FC236}">
                    <a16:creationId xmlns:a16="http://schemas.microsoft.com/office/drawing/2014/main" id="{A67F6764-9BEC-4AD0-897D-C637C87210C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242" name="Groep 241">
                <a:extLst>
                  <a:ext uri="{FF2B5EF4-FFF2-40B4-BE49-F238E27FC236}">
                    <a16:creationId xmlns:a16="http://schemas.microsoft.com/office/drawing/2014/main" id="{8E6AE121-83AA-4627-A1F7-7B015BDB2A1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81" name="Groep 280">
                  <a:extLst>
                    <a:ext uri="{FF2B5EF4-FFF2-40B4-BE49-F238E27FC236}">
                      <a16:creationId xmlns:a16="http://schemas.microsoft.com/office/drawing/2014/main" id="{E1F0D53A-8D52-463A-89C9-3050DE90A39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5" name="Rechte verbindingslijn 284">
                    <a:extLst>
                      <a:ext uri="{FF2B5EF4-FFF2-40B4-BE49-F238E27FC236}">
                        <a16:creationId xmlns:a16="http://schemas.microsoft.com/office/drawing/2014/main" id="{DC2CC14B-1711-429E-817E-0D786CDA7F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285">
                    <a:extLst>
                      <a:ext uri="{FF2B5EF4-FFF2-40B4-BE49-F238E27FC236}">
                        <a16:creationId xmlns:a16="http://schemas.microsoft.com/office/drawing/2014/main" id="{F4DC7635-7ACD-4D25-B6F0-122BB3EBAA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286">
                    <a:extLst>
                      <a:ext uri="{FF2B5EF4-FFF2-40B4-BE49-F238E27FC236}">
                        <a16:creationId xmlns:a16="http://schemas.microsoft.com/office/drawing/2014/main" id="{07A36268-42AA-44F3-BA9E-F6217CE157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Rechte verbindingslijn 287">
                    <a:extLst>
                      <a:ext uri="{FF2B5EF4-FFF2-40B4-BE49-F238E27FC236}">
                        <a16:creationId xmlns:a16="http://schemas.microsoft.com/office/drawing/2014/main" id="{566E56DA-9F19-4936-A6AE-8D789B4D74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9" name="Rechte verbindingslijn 288">
                    <a:extLst>
                      <a:ext uri="{FF2B5EF4-FFF2-40B4-BE49-F238E27FC236}">
                        <a16:creationId xmlns:a16="http://schemas.microsoft.com/office/drawing/2014/main" id="{D9EE4634-4E6D-4A2F-A86B-ABDED930DB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2" name="Groep 281">
                  <a:extLst>
                    <a:ext uri="{FF2B5EF4-FFF2-40B4-BE49-F238E27FC236}">
                      <a16:creationId xmlns:a16="http://schemas.microsoft.com/office/drawing/2014/main" id="{C08C67CD-6807-4837-B979-15CEDFADA0DE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3" name="Rechthoek 282">
                    <a:extLst>
                      <a:ext uri="{FF2B5EF4-FFF2-40B4-BE49-F238E27FC236}">
                        <a16:creationId xmlns:a16="http://schemas.microsoft.com/office/drawing/2014/main" id="{0A17EFCD-3C91-47EC-AE71-B31F13F1DAE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4" name="Pijl: punthaak 283">
                    <a:extLst>
                      <a:ext uri="{FF2B5EF4-FFF2-40B4-BE49-F238E27FC236}">
                        <a16:creationId xmlns:a16="http://schemas.microsoft.com/office/drawing/2014/main" id="{43C31C69-07F0-44A6-B8E8-C02501C5BE2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43" name="Groep 242">
                <a:extLst>
                  <a:ext uri="{FF2B5EF4-FFF2-40B4-BE49-F238E27FC236}">
                    <a16:creationId xmlns:a16="http://schemas.microsoft.com/office/drawing/2014/main" id="{16D1543A-6E94-48A9-BFEC-DE237EB087B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2" name="Groep 271">
                  <a:extLst>
                    <a:ext uri="{FF2B5EF4-FFF2-40B4-BE49-F238E27FC236}">
                      <a16:creationId xmlns:a16="http://schemas.microsoft.com/office/drawing/2014/main" id="{533AF85C-9782-4D3E-B42F-D8D7F48DE53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6" name="Rechte verbindingslijn 275">
                    <a:extLst>
                      <a:ext uri="{FF2B5EF4-FFF2-40B4-BE49-F238E27FC236}">
                        <a16:creationId xmlns:a16="http://schemas.microsoft.com/office/drawing/2014/main" id="{28C9A957-B012-4B3F-82F8-37E5F86B18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7" name="Rechte verbindingslijn 276">
                    <a:extLst>
                      <a:ext uri="{FF2B5EF4-FFF2-40B4-BE49-F238E27FC236}">
                        <a16:creationId xmlns:a16="http://schemas.microsoft.com/office/drawing/2014/main" id="{DE856093-8B24-447F-973C-B285D39214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277">
                    <a:extLst>
                      <a:ext uri="{FF2B5EF4-FFF2-40B4-BE49-F238E27FC236}">
                        <a16:creationId xmlns:a16="http://schemas.microsoft.com/office/drawing/2014/main" id="{4E44B905-F63F-4C55-BC3E-773C9BB2CB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278">
                    <a:extLst>
                      <a:ext uri="{FF2B5EF4-FFF2-40B4-BE49-F238E27FC236}">
                        <a16:creationId xmlns:a16="http://schemas.microsoft.com/office/drawing/2014/main" id="{9311AF62-6CE1-4052-9DB9-62BC701356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279">
                    <a:extLst>
                      <a:ext uri="{FF2B5EF4-FFF2-40B4-BE49-F238E27FC236}">
                        <a16:creationId xmlns:a16="http://schemas.microsoft.com/office/drawing/2014/main" id="{A70BBFEB-E355-4EBF-8799-07D72848E2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3" name="Groep 272">
                  <a:extLst>
                    <a:ext uri="{FF2B5EF4-FFF2-40B4-BE49-F238E27FC236}">
                      <a16:creationId xmlns:a16="http://schemas.microsoft.com/office/drawing/2014/main" id="{C5E3FE08-110E-4214-BBCA-C050EC7F6C30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4" name="Rechthoek 273">
                    <a:extLst>
                      <a:ext uri="{FF2B5EF4-FFF2-40B4-BE49-F238E27FC236}">
                        <a16:creationId xmlns:a16="http://schemas.microsoft.com/office/drawing/2014/main" id="{6A33E44A-7EF2-4BC3-8107-F0848FF460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Pijl: punthaak 274">
                    <a:extLst>
                      <a:ext uri="{FF2B5EF4-FFF2-40B4-BE49-F238E27FC236}">
                        <a16:creationId xmlns:a16="http://schemas.microsoft.com/office/drawing/2014/main" id="{F4852EB4-15A7-4C00-A598-07C0BF6D067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244" name="Rechte verbindingslijn 243">
                <a:extLst>
                  <a:ext uri="{FF2B5EF4-FFF2-40B4-BE49-F238E27FC236}">
                    <a16:creationId xmlns:a16="http://schemas.microsoft.com/office/drawing/2014/main" id="{8D25FF68-0C00-4034-91EF-A69EAB4F293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5" name="Rechte verbindingslijn 244">
                <a:extLst>
                  <a:ext uri="{FF2B5EF4-FFF2-40B4-BE49-F238E27FC236}">
                    <a16:creationId xmlns:a16="http://schemas.microsoft.com/office/drawing/2014/main" id="{DF243766-99B4-4E35-93FA-49E6D2A4DCD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6" name="Groep 245">
                <a:extLst>
                  <a:ext uri="{FF2B5EF4-FFF2-40B4-BE49-F238E27FC236}">
                    <a16:creationId xmlns:a16="http://schemas.microsoft.com/office/drawing/2014/main" id="{0609E269-EBE1-4B73-B783-DDADC6D11E7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61" name="Rechthoek 260">
                  <a:extLst>
                    <a:ext uri="{FF2B5EF4-FFF2-40B4-BE49-F238E27FC236}">
                      <a16:creationId xmlns:a16="http://schemas.microsoft.com/office/drawing/2014/main" id="{49CA57C8-38E4-4CCE-80F7-BBC090AC0884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2" name="Groep 261">
                  <a:extLst>
                    <a:ext uri="{FF2B5EF4-FFF2-40B4-BE49-F238E27FC236}">
                      <a16:creationId xmlns:a16="http://schemas.microsoft.com/office/drawing/2014/main" id="{0717E4F9-82AA-46C5-A17A-503D54CA956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3" name="Groep 262">
                    <a:extLst>
                      <a:ext uri="{FF2B5EF4-FFF2-40B4-BE49-F238E27FC236}">
                        <a16:creationId xmlns:a16="http://schemas.microsoft.com/office/drawing/2014/main" id="{06D1B297-CDFB-4353-AB0D-8EEF3E47F93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7" name="Rechte verbindingslijn 266">
                      <a:extLst>
                        <a:ext uri="{FF2B5EF4-FFF2-40B4-BE49-F238E27FC236}">
                          <a16:creationId xmlns:a16="http://schemas.microsoft.com/office/drawing/2014/main" id="{B1302898-901D-4F02-BB1C-3F5F3D476F5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8" name="Rechte verbindingslijn 267">
                      <a:extLst>
                        <a:ext uri="{FF2B5EF4-FFF2-40B4-BE49-F238E27FC236}">
                          <a16:creationId xmlns:a16="http://schemas.microsoft.com/office/drawing/2014/main" id="{E23130AB-81DD-4D24-BB70-32244D2D052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9" name="Rechte verbindingslijn 268">
                      <a:extLst>
                        <a:ext uri="{FF2B5EF4-FFF2-40B4-BE49-F238E27FC236}">
                          <a16:creationId xmlns:a16="http://schemas.microsoft.com/office/drawing/2014/main" id="{BFC0B8E3-ACE4-43E1-8758-00A21ED4013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0" name="Rechte verbindingslijn 269">
                      <a:extLst>
                        <a:ext uri="{FF2B5EF4-FFF2-40B4-BE49-F238E27FC236}">
                          <a16:creationId xmlns:a16="http://schemas.microsoft.com/office/drawing/2014/main" id="{C5842CC9-ADFD-4DD2-A4FC-0AD178C15D8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1" name="Rechte verbindingslijn 270">
                      <a:extLst>
                        <a:ext uri="{FF2B5EF4-FFF2-40B4-BE49-F238E27FC236}">
                          <a16:creationId xmlns:a16="http://schemas.microsoft.com/office/drawing/2014/main" id="{8A336863-4639-49C3-8722-95C21621CF7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4" name="Groep 263">
                    <a:extLst>
                      <a:ext uri="{FF2B5EF4-FFF2-40B4-BE49-F238E27FC236}">
                        <a16:creationId xmlns:a16="http://schemas.microsoft.com/office/drawing/2014/main" id="{7F6A6E95-E9E8-4FFE-AE4A-0CE757FB747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5" name="Rechthoek 264">
                      <a:extLst>
                        <a:ext uri="{FF2B5EF4-FFF2-40B4-BE49-F238E27FC236}">
                          <a16:creationId xmlns:a16="http://schemas.microsoft.com/office/drawing/2014/main" id="{2ADE987A-5CF4-4B8C-ADC1-5032259EDC9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6" name="Pijl: punthaak 265">
                      <a:extLst>
                        <a:ext uri="{FF2B5EF4-FFF2-40B4-BE49-F238E27FC236}">
                          <a16:creationId xmlns:a16="http://schemas.microsoft.com/office/drawing/2014/main" id="{33024404-4B10-406B-8EEC-9946C561A2E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47" name="Groep 246">
                <a:extLst>
                  <a:ext uri="{FF2B5EF4-FFF2-40B4-BE49-F238E27FC236}">
                    <a16:creationId xmlns:a16="http://schemas.microsoft.com/office/drawing/2014/main" id="{36771830-D814-43FA-B657-8DCC0CAAE072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50" name="Rechthoek 249">
                  <a:extLst>
                    <a:ext uri="{FF2B5EF4-FFF2-40B4-BE49-F238E27FC236}">
                      <a16:creationId xmlns:a16="http://schemas.microsoft.com/office/drawing/2014/main" id="{E5EFF347-9084-4E5E-B093-9D06D8FA7988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1" name="Groep 250">
                  <a:extLst>
                    <a:ext uri="{FF2B5EF4-FFF2-40B4-BE49-F238E27FC236}">
                      <a16:creationId xmlns:a16="http://schemas.microsoft.com/office/drawing/2014/main" id="{DD88E33F-C97A-4418-97FA-2D4AB6CB341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2" name="Groep 251">
                    <a:extLst>
                      <a:ext uri="{FF2B5EF4-FFF2-40B4-BE49-F238E27FC236}">
                        <a16:creationId xmlns:a16="http://schemas.microsoft.com/office/drawing/2014/main" id="{93AF7472-01D8-489E-A953-6806E0375B9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6" name="Rechte verbindingslijn 255">
                      <a:extLst>
                        <a:ext uri="{FF2B5EF4-FFF2-40B4-BE49-F238E27FC236}">
                          <a16:creationId xmlns:a16="http://schemas.microsoft.com/office/drawing/2014/main" id="{B45DC9F9-49C4-44C5-8380-4D8A41A610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7" name="Rechte verbindingslijn 256">
                      <a:extLst>
                        <a:ext uri="{FF2B5EF4-FFF2-40B4-BE49-F238E27FC236}">
                          <a16:creationId xmlns:a16="http://schemas.microsoft.com/office/drawing/2014/main" id="{F2CDB78B-A92B-43BC-AB15-D27ADFBD108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8" name="Rechte verbindingslijn 257">
                      <a:extLst>
                        <a:ext uri="{FF2B5EF4-FFF2-40B4-BE49-F238E27FC236}">
                          <a16:creationId xmlns:a16="http://schemas.microsoft.com/office/drawing/2014/main" id="{B0D1ACC4-C995-49FC-8481-59B89C3F124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9" name="Rechte verbindingslijn 258">
                      <a:extLst>
                        <a:ext uri="{FF2B5EF4-FFF2-40B4-BE49-F238E27FC236}">
                          <a16:creationId xmlns:a16="http://schemas.microsoft.com/office/drawing/2014/main" id="{C9E204FD-7B68-457B-AD15-4C6C13853A3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259">
                      <a:extLst>
                        <a:ext uri="{FF2B5EF4-FFF2-40B4-BE49-F238E27FC236}">
                          <a16:creationId xmlns:a16="http://schemas.microsoft.com/office/drawing/2014/main" id="{03AD5F64-025A-4A90-8657-D55B062F322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3" name="Groep 252">
                    <a:extLst>
                      <a:ext uri="{FF2B5EF4-FFF2-40B4-BE49-F238E27FC236}">
                        <a16:creationId xmlns:a16="http://schemas.microsoft.com/office/drawing/2014/main" id="{4D9B4DF3-C26D-4965-A9EE-7ECE14A00C3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4" name="Rechthoek 253">
                      <a:extLst>
                        <a:ext uri="{FF2B5EF4-FFF2-40B4-BE49-F238E27FC236}">
                          <a16:creationId xmlns:a16="http://schemas.microsoft.com/office/drawing/2014/main" id="{561FF26A-1B5B-4D5F-9E37-81723D9032F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5" name="Pijl: punthaak 254">
                      <a:extLst>
                        <a:ext uri="{FF2B5EF4-FFF2-40B4-BE49-F238E27FC236}">
                          <a16:creationId xmlns:a16="http://schemas.microsoft.com/office/drawing/2014/main" id="{2C7C4264-F0BE-46E3-A71F-221BF888B55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248" name="Rechthoek 247">
                <a:extLst>
                  <a:ext uri="{FF2B5EF4-FFF2-40B4-BE49-F238E27FC236}">
                    <a16:creationId xmlns:a16="http://schemas.microsoft.com/office/drawing/2014/main" id="{2B942535-0539-4335-97C8-4ACA4D73AE0D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49" name="Rechthoek 248">
                <a:extLst>
                  <a:ext uri="{FF2B5EF4-FFF2-40B4-BE49-F238E27FC236}">
                    <a16:creationId xmlns:a16="http://schemas.microsoft.com/office/drawing/2014/main" id="{63F23DB6-3674-44AE-9A0F-FA6A1446933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27" name="Rechte verbindingslijn 226">
              <a:extLst>
                <a:ext uri="{FF2B5EF4-FFF2-40B4-BE49-F238E27FC236}">
                  <a16:creationId xmlns:a16="http://schemas.microsoft.com/office/drawing/2014/main" id="{536628A5-CC68-4536-8D15-298773C3F5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28" name="Rechthoek 227">
              <a:extLst>
                <a:ext uri="{FF2B5EF4-FFF2-40B4-BE49-F238E27FC236}">
                  <a16:creationId xmlns:a16="http://schemas.microsoft.com/office/drawing/2014/main" id="{98C87168-6251-4104-92C7-B679FA3CC3F7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endParaRPr lang="nl-NL" sz="1100" b="0" i="0" kern="1200" noProof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9" name="Ovaal 228">
              <a:extLst>
                <a:ext uri="{FF2B5EF4-FFF2-40B4-BE49-F238E27FC236}">
                  <a16:creationId xmlns:a16="http://schemas.microsoft.com/office/drawing/2014/main" id="{393BFC18-A3BC-4A91-BF5D-E8A3F32B0958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30" name="Rechthoek 229">
              <a:extLst>
                <a:ext uri="{FF2B5EF4-FFF2-40B4-BE49-F238E27FC236}">
                  <a16:creationId xmlns:a16="http://schemas.microsoft.com/office/drawing/2014/main" id="{C6389E9C-632C-43E5-B983-33B6FD30F6A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Muller Regular" pitchFamily="50" charset="0"/>
                <a:buChar char="−"/>
                <a:tabLst>
                  <a:tab pos="361950" algn="l"/>
                </a:tabLst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#1</a:t>
              </a:r>
            </a:p>
          </p:txBody>
        </p:sp>
        <p:sp>
          <p:nvSpPr>
            <p:cNvPr id="231" name="Ovaal 230">
              <a:extLst>
                <a:ext uri="{FF2B5EF4-FFF2-40B4-BE49-F238E27FC236}">
                  <a16:creationId xmlns:a16="http://schemas.microsoft.com/office/drawing/2014/main" id="{59636008-5F2C-48E2-8F91-1B985B79A51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32" name="Rechthoek 231">
              <a:extLst>
                <a:ext uri="{FF2B5EF4-FFF2-40B4-BE49-F238E27FC236}">
                  <a16:creationId xmlns:a16="http://schemas.microsoft.com/office/drawing/2014/main" id="{89595177-934D-4D7F-BA02-FBC72E8D7E75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#2</a:t>
              </a:r>
            </a:p>
          </p:txBody>
        </p:sp>
        <p:sp>
          <p:nvSpPr>
            <p:cNvPr id="233" name="Ovaal 232">
              <a:extLst>
                <a:ext uri="{FF2B5EF4-FFF2-40B4-BE49-F238E27FC236}">
                  <a16:creationId xmlns:a16="http://schemas.microsoft.com/office/drawing/2014/main" id="{4ADF786B-C120-4275-AAD0-CC6BD6884352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4" name="Rechthoek 233">
              <a:extLst>
                <a:ext uri="{FF2B5EF4-FFF2-40B4-BE49-F238E27FC236}">
                  <a16:creationId xmlns:a16="http://schemas.microsoft.com/office/drawing/2014/main" id="{71CACB9D-4AEF-4671-AC8D-DB216AA8B440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235" name="Ovaal 234">
              <a:extLst>
                <a:ext uri="{FF2B5EF4-FFF2-40B4-BE49-F238E27FC236}">
                  <a16:creationId xmlns:a16="http://schemas.microsoft.com/office/drawing/2014/main" id="{49535A1B-1991-4334-B625-30835D714958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6" name="Rechthoek 235">
              <a:extLst>
                <a:ext uri="{FF2B5EF4-FFF2-40B4-BE49-F238E27FC236}">
                  <a16:creationId xmlns:a16="http://schemas.microsoft.com/office/drawing/2014/main" id="{5C7B979C-2A4A-4687-A762-5617825085B8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Tx/>
                <a:buNone/>
                <a:tabLst/>
                <a:defRPr/>
              </a:pPr>
              <a:r>
                <a:rPr lang="nl-NL" sz="1800" b="0" i="0" kern="1200" cap="none" baseline="0" noProof="0">
                  <a:solidFill>
                    <a:schemeClr val="accent2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Header</a:t>
              </a:r>
            </a:p>
          </p:txBody>
        </p:sp>
        <p:sp>
          <p:nvSpPr>
            <p:cNvPr id="237" name="Rechthoek 236">
              <a:extLst>
                <a:ext uri="{FF2B5EF4-FFF2-40B4-BE49-F238E27FC236}">
                  <a16:creationId xmlns:a16="http://schemas.microsoft.com/office/drawing/2014/main" id="{5F758755-502B-48DD-830C-A16718F18E88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149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3722400" cy="639240"/>
          </a:xfrm>
        </p:spPr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/>
              <a:t>Klik hier om je titel te plaatsen max. 2 regels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728377"/>
            <a:ext cx="3722400" cy="4069793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 marL="446088" marR="0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err="1"/>
              <a:t>Bullet</a:t>
            </a:r>
            <a:endParaRPr lang="nl-NL" noProof="0"/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r>
              <a:rPr lang="nl-NL"/>
              <a:t> #1</a:t>
            </a:r>
          </a:p>
          <a:p>
            <a:pPr lvl="2"/>
            <a:r>
              <a:rPr lang="nl-NL"/>
              <a:t>Sub-sub </a:t>
            </a:r>
            <a:r>
              <a:rPr lang="nl-NL" err="1"/>
              <a:t>bullet</a:t>
            </a:r>
            <a:r>
              <a:rPr lang="nl-NL"/>
              <a:t> #2</a:t>
            </a:r>
          </a:p>
          <a:p>
            <a:pPr lvl="3"/>
            <a:r>
              <a:rPr lang="nl-NL"/>
              <a:t>Leestekst</a:t>
            </a:r>
          </a:p>
          <a:p>
            <a:pPr lvl="4"/>
            <a:r>
              <a:rPr lang="nl-NL"/>
              <a:t>Header</a:t>
            </a:r>
          </a:p>
          <a:p>
            <a:pPr lvl="5"/>
            <a:r>
              <a:rPr lang="nl-NL"/>
              <a:t>Opsomming</a:t>
            </a:r>
          </a:p>
          <a:p>
            <a:pPr marL="446088" marR="0" lvl="6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pPr>
            <a:r>
              <a:rPr lang="nl-NL" sz="1400" b="0" i="0" kern="1200" noProof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Alfabet onder opsomming</a:t>
            </a:r>
          </a:p>
          <a:p>
            <a:pPr lvl="7"/>
            <a:r>
              <a:rPr lang="nl-NL"/>
              <a:t>Sub-</a:t>
            </a:r>
            <a:r>
              <a:rPr lang="nl-NL" err="1"/>
              <a:t>bullet</a:t>
            </a:r>
            <a:r>
              <a:rPr lang="nl-NL"/>
              <a:t> onder opsomming</a:t>
            </a:r>
          </a:p>
          <a:p>
            <a:pPr lvl="8"/>
            <a:r>
              <a:rPr lang="nl-NL"/>
              <a:t>Italic tekst</a:t>
            </a:r>
          </a:p>
        </p:txBody>
      </p:sp>
      <p:sp>
        <p:nvSpPr>
          <p:cNvPr id="10" name="Tekstvak 9"/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4x image </a:t>
            </a:r>
            <a:r>
              <a:rPr lang="nl-NL" sz="14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slide</a:t>
            </a:r>
            <a:endParaRPr lang="nl-NL" sz="1400" b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95" name="Instructie">
            <a:extLst>
              <a:ext uri="{FF2B5EF4-FFF2-40B4-BE49-F238E27FC236}">
                <a16:creationId xmlns:a16="http://schemas.microsoft.com/office/drawing/2014/main" id="{90A39E37-E833-44C8-9A72-0D11F01BD723}"/>
              </a:ext>
            </a:extLst>
          </p:cNvPr>
          <p:cNvGrpSpPr/>
          <p:nvPr userDrawn="1"/>
        </p:nvGrpSpPr>
        <p:grpSpPr>
          <a:xfrm>
            <a:off x="12391601" y="0"/>
            <a:ext cx="3183678" cy="5340257"/>
            <a:chOff x="12391601" y="0"/>
            <a:chExt cx="3183678" cy="5340257"/>
          </a:xfrm>
        </p:grpSpPr>
        <p:grpSp>
          <p:nvGrpSpPr>
            <p:cNvPr id="296" name="Meer informatie">
              <a:extLst>
                <a:ext uri="{FF2B5EF4-FFF2-40B4-BE49-F238E27FC236}">
                  <a16:creationId xmlns:a16="http://schemas.microsoft.com/office/drawing/2014/main" id="{3568C69B-AE7F-4398-8DBD-B784448626FE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336" name="Freeform 101">
                <a:extLst>
                  <a:ext uri="{FF2B5EF4-FFF2-40B4-BE49-F238E27FC236}">
                    <a16:creationId xmlns:a16="http://schemas.microsoft.com/office/drawing/2014/main" id="{0749D4FC-719B-4560-8733-3B3C4DCE65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337" name="Rechthoek 336">
                <a:extLst>
                  <a:ext uri="{FF2B5EF4-FFF2-40B4-BE49-F238E27FC236}">
                    <a16:creationId xmlns:a16="http://schemas.microsoft.com/office/drawing/2014/main" id="{396BA4AF-D06F-476F-A3C3-34A8828035C7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338" name="Rechte verbindingslijn 337">
                <a:extLst>
                  <a:ext uri="{FF2B5EF4-FFF2-40B4-BE49-F238E27FC236}">
                    <a16:creationId xmlns:a16="http://schemas.microsoft.com/office/drawing/2014/main" id="{0700C793-997C-4D66-BAEE-611D1908DA1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297" name="Rechthoek 296">
              <a:extLst>
                <a:ext uri="{FF2B5EF4-FFF2-40B4-BE49-F238E27FC236}">
                  <a16:creationId xmlns:a16="http://schemas.microsoft.com/office/drawing/2014/main" id="{6B5C7144-CB40-455E-96D6-4A0139788F0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298" name="Ovaal 297">
              <a:extLst>
                <a:ext uri="{FF2B5EF4-FFF2-40B4-BE49-F238E27FC236}">
                  <a16:creationId xmlns:a16="http://schemas.microsoft.com/office/drawing/2014/main" id="{2BB4391E-C4C9-493F-9709-7F06857BA189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99" name="Rechte verbindingslijn 298">
              <a:extLst>
                <a:ext uri="{FF2B5EF4-FFF2-40B4-BE49-F238E27FC236}">
                  <a16:creationId xmlns:a16="http://schemas.microsoft.com/office/drawing/2014/main" id="{A862D6A4-78C4-4D6B-AB9A-02C61C7326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300" name="Rechte verbindingslijn 299">
              <a:extLst>
                <a:ext uri="{FF2B5EF4-FFF2-40B4-BE49-F238E27FC236}">
                  <a16:creationId xmlns:a16="http://schemas.microsoft.com/office/drawing/2014/main" id="{7048D450-4A59-41AC-8044-573CC7EB1A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301" name="Rechthoek 300">
              <a:extLst>
                <a:ext uri="{FF2B5EF4-FFF2-40B4-BE49-F238E27FC236}">
                  <a16:creationId xmlns:a16="http://schemas.microsoft.com/office/drawing/2014/main" id="{09627480-6AFE-4413-B100-828B71530DA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02" name="Rechte verbindingslijn 301">
              <a:extLst>
                <a:ext uri="{FF2B5EF4-FFF2-40B4-BE49-F238E27FC236}">
                  <a16:creationId xmlns:a16="http://schemas.microsoft.com/office/drawing/2014/main" id="{99118098-3C27-4884-8D52-9273FB6804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303" name="Ovaal 302">
              <a:extLst>
                <a:ext uri="{FF2B5EF4-FFF2-40B4-BE49-F238E27FC236}">
                  <a16:creationId xmlns:a16="http://schemas.microsoft.com/office/drawing/2014/main" id="{EF6D5ED8-0E3A-4F55-A09E-E4240816946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04" name="Rechthoek 303">
              <a:extLst>
                <a:ext uri="{FF2B5EF4-FFF2-40B4-BE49-F238E27FC236}">
                  <a16:creationId xmlns:a16="http://schemas.microsoft.com/office/drawing/2014/main" id="{09E22369-BD81-47C7-A077-E742B987B751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05" name="Groep 304">
              <a:extLst>
                <a:ext uri="{FF2B5EF4-FFF2-40B4-BE49-F238E27FC236}">
                  <a16:creationId xmlns:a16="http://schemas.microsoft.com/office/drawing/2014/main" id="{289BC3A3-C79D-499D-8E1A-4C8C95AC2048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33" name="Rechthoek 332">
                <a:extLst>
                  <a:ext uri="{FF2B5EF4-FFF2-40B4-BE49-F238E27FC236}">
                    <a16:creationId xmlns:a16="http://schemas.microsoft.com/office/drawing/2014/main" id="{61AD2DC8-9372-42A3-8332-239E7439815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34" name="Rechte verbindingslijn 333">
                <a:extLst>
                  <a:ext uri="{FF2B5EF4-FFF2-40B4-BE49-F238E27FC236}">
                    <a16:creationId xmlns:a16="http://schemas.microsoft.com/office/drawing/2014/main" id="{F767F0BA-9B42-45FE-9354-0604C1DA7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35" name="Gelijkbenige driehoek 334">
                <a:extLst>
                  <a:ext uri="{FF2B5EF4-FFF2-40B4-BE49-F238E27FC236}">
                    <a16:creationId xmlns:a16="http://schemas.microsoft.com/office/drawing/2014/main" id="{76B6326A-9ADE-4677-A820-DE3B68A6ADE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6" name="Groep 305">
              <a:extLst>
                <a:ext uri="{FF2B5EF4-FFF2-40B4-BE49-F238E27FC236}">
                  <a16:creationId xmlns:a16="http://schemas.microsoft.com/office/drawing/2014/main" id="{150FF028-871E-4355-953E-2F1C1D884C43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27" name="Rechthoek 326">
                <a:extLst>
                  <a:ext uri="{FF2B5EF4-FFF2-40B4-BE49-F238E27FC236}">
                    <a16:creationId xmlns:a16="http://schemas.microsoft.com/office/drawing/2014/main" id="{EDDE4C94-6382-4AA0-A9FB-29CBD45EEC7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0C0C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al 327">
                <a:extLst>
                  <a:ext uri="{FF2B5EF4-FFF2-40B4-BE49-F238E27FC236}">
                    <a16:creationId xmlns:a16="http://schemas.microsoft.com/office/drawing/2014/main" id="{5E729FDF-36B7-4A8A-A882-815E2753BE9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9" name="Vrije vorm: vorm 328">
                <a:extLst>
                  <a:ext uri="{FF2B5EF4-FFF2-40B4-BE49-F238E27FC236}">
                    <a16:creationId xmlns:a16="http://schemas.microsoft.com/office/drawing/2014/main" id="{B8CBD397-BB06-4275-9924-31A3382AFD4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0" name="Rechthoek: afgeronde hoeken 329">
                <a:extLst>
                  <a:ext uri="{FF2B5EF4-FFF2-40B4-BE49-F238E27FC236}">
                    <a16:creationId xmlns:a16="http://schemas.microsoft.com/office/drawing/2014/main" id="{B558A250-F406-41BC-B1C5-BFD71F33891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31" name="Rechte verbindingslijn 330">
                <a:extLst>
                  <a:ext uri="{FF2B5EF4-FFF2-40B4-BE49-F238E27FC236}">
                    <a16:creationId xmlns:a16="http://schemas.microsoft.com/office/drawing/2014/main" id="{0FAD93F8-1F21-4806-B378-63E98AA88E6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  <p:cxnSp>
            <p:nvCxnSpPr>
              <p:cNvPr id="332" name="Rechte verbindingslijn 331">
                <a:extLst>
                  <a:ext uri="{FF2B5EF4-FFF2-40B4-BE49-F238E27FC236}">
                    <a16:creationId xmlns:a16="http://schemas.microsoft.com/office/drawing/2014/main" id="{F02055B3-1992-4FDD-8AF3-A4F85B367957}"/>
                  </a:ext>
                </a:extLst>
              </p:cNvPr>
              <p:cNvCxnSpPr>
                <a:cxnSpLocks/>
                <a:stCxn id="330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</p:grpSp>
        <p:sp>
          <p:nvSpPr>
            <p:cNvPr id="307" name="Ovaal 306">
              <a:extLst>
                <a:ext uri="{FF2B5EF4-FFF2-40B4-BE49-F238E27FC236}">
                  <a16:creationId xmlns:a16="http://schemas.microsoft.com/office/drawing/2014/main" id="{7F0F4D52-E5C3-4639-8433-A7842CF26FBB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08" name="Rechthoek 307">
              <a:extLst>
                <a:ext uri="{FF2B5EF4-FFF2-40B4-BE49-F238E27FC236}">
                  <a16:creationId xmlns:a16="http://schemas.microsoft.com/office/drawing/2014/main" id="{BD95AB44-3864-43F1-8487-539F0B7DFAE3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09" name="Rechte verbindingslijn 308">
              <a:extLst>
                <a:ext uri="{FF2B5EF4-FFF2-40B4-BE49-F238E27FC236}">
                  <a16:creationId xmlns:a16="http://schemas.microsoft.com/office/drawing/2014/main" id="{C6523732-FBA9-40D9-8A8B-45624383F1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310" name="Groep 309">
              <a:extLst>
                <a:ext uri="{FF2B5EF4-FFF2-40B4-BE49-F238E27FC236}">
                  <a16:creationId xmlns:a16="http://schemas.microsoft.com/office/drawing/2014/main" id="{CB2A20D3-8672-4C8F-9656-57F6A015E57A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311" name="Groep 310">
                <a:extLst>
                  <a:ext uri="{FF2B5EF4-FFF2-40B4-BE49-F238E27FC236}">
                    <a16:creationId xmlns:a16="http://schemas.microsoft.com/office/drawing/2014/main" id="{7348CC6C-8D75-45F1-9C22-01C0CE232A89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14" name="Groep 313">
                  <a:extLst>
                    <a:ext uri="{FF2B5EF4-FFF2-40B4-BE49-F238E27FC236}">
                      <a16:creationId xmlns:a16="http://schemas.microsoft.com/office/drawing/2014/main" id="{6E1DC8C2-7BD8-44B4-9B47-967E00D274DD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21" name="Groep 320">
                    <a:extLst>
                      <a:ext uri="{FF2B5EF4-FFF2-40B4-BE49-F238E27FC236}">
                        <a16:creationId xmlns:a16="http://schemas.microsoft.com/office/drawing/2014/main" id="{FA38B19D-7428-4E8E-9F22-CDDD9062899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24" name="Rechthoek 323">
                      <a:extLst>
                        <a:ext uri="{FF2B5EF4-FFF2-40B4-BE49-F238E27FC236}">
                          <a16:creationId xmlns:a16="http://schemas.microsoft.com/office/drawing/2014/main" id="{E5768138-2896-43F2-AF78-E88EF07259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Rechthoek 324">
                      <a:extLst>
                        <a:ext uri="{FF2B5EF4-FFF2-40B4-BE49-F238E27FC236}">
                          <a16:creationId xmlns:a16="http://schemas.microsoft.com/office/drawing/2014/main" id="{9027C64D-B128-4DDD-B1FC-0CE216F869B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6" name="Ovaal 325">
                      <a:extLst>
                        <a:ext uri="{FF2B5EF4-FFF2-40B4-BE49-F238E27FC236}">
                          <a16:creationId xmlns:a16="http://schemas.microsoft.com/office/drawing/2014/main" id="{E67136D7-2BA0-41E5-BF72-C8CFB3FD55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22" name="Afbeelding 321">
                    <a:extLst>
                      <a:ext uri="{FF2B5EF4-FFF2-40B4-BE49-F238E27FC236}">
                        <a16:creationId xmlns:a16="http://schemas.microsoft.com/office/drawing/2014/main" id="{F6175CCC-965C-4908-8112-0E06E27FF55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23" name="Afbeelding 322">
                    <a:extLst>
                      <a:ext uri="{FF2B5EF4-FFF2-40B4-BE49-F238E27FC236}">
                        <a16:creationId xmlns:a16="http://schemas.microsoft.com/office/drawing/2014/main" id="{4E3AF191-428C-4AA2-8D35-F00F99DDD34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15" name="Groep 314">
                  <a:extLst>
                    <a:ext uri="{FF2B5EF4-FFF2-40B4-BE49-F238E27FC236}">
                      <a16:creationId xmlns:a16="http://schemas.microsoft.com/office/drawing/2014/main" id="{2950A237-5C75-4BCB-8BEE-185AA407B6A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19" name="Rechthoek 318">
                    <a:extLst>
                      <a:ext uri="{FF2B5EF4-FFF2-40B4-BE49-F238E27FC236}">
                        <a16:creationId xmlns:a16="http://schemas.microsoft.com/office/drawing/2014/main" id="{B4D878B9-43BE-450F-A5A1-7976D9D4E2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" name="Rechthoek 319">
                    <a:extLst>
                      <a:ext uri="{FF2B5EF4-FFF2-40B4-BE49-F238E27FC236}">
                        <a16:creationId xmlns:a16="http://schemas.microsoft.com/office/drawing/2014/main" id="{19B1FD2C-322A-4A58-B752-C6C1EADAD5B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6" name="Groep 315">
                  <a:extLst>
                    <a:ext uri="{FF2B5EF4-FFF2-40B4-BE49-F238E27FC236}">
                      <a16:creationId xmlns:a16="http://schemas.microsoft.com/office/drawing/2014/main" id="{E95696CF-D1D2-48BB-AAC0-1AD7BCBDDBC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17" name="Rechthoek 316">
                    <a:extLst>
                      <a:ext uri="{FF2B5EF4-FFF2-40B4-BE49-F238E27FC236}">
                        <a16:creationId xmlns:a16="http://schemas.microsoft.com/office/drawing/2014/main" id="{B8695033-777F-4B14-9AB4-C3DC29B2DA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" name="Rechthoek 317">
                    <a:extLst>
                      <a:ext uri="{FF2B5EF4-FFF2-40B4-BE49-F238E27FC236}">
                        <a16:creationId xmlns:a16="http://schemas.microsoft.com/office/drawing/2014/main" id="{3C4C93F8-FCF3-44C0-9349-C70C3B925C6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12" name="Rechthoek 311">
                <a:extLst>
                  <a:ext uri="{FF2B5EF4-FFF2-40B4-BE49-F238E27FC236}">
                    <a16:creationId xmlns:a16="http://schemas.microsoft.com/office/drawing/2014/main" id="{ED6F0401-59E7-4378-86EA-184281322491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13" name="Gelijkbenige driehoek 312">
                <a:extLst>
                  <a:ext uri="{FF2B5EF4-FFF2-40B4-BE49-F238E27FC236}">
                    <a16:creationId xmlns:a16="http://schemas.microsoft.com/office/drawing/2014/main" id="{8EBA9762-C81E-4EDB-B5AC-F99364FEEDF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5" name="Tijdelijke aanduiding voor afbeelding 154">
            <a:extLst>
              <a:ext uri="{FF2B5EF4-FFF2-40B4-BE49-F238E27FC236}">
                <a16:creationId xmlns:a16="http://schemas.microsoft.com/office/drawing/2014/main" id="{62A413C1-0A46-48EC-873D-8A58049A72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80143" y="3516971"/>
            <a:ext cx="3611858" cy="3341029"/>
          </a:xfrm>
          <a:prstGeom prst="rect">
            <a:avLst/>
          </a:prstGeom>
          <a:noFill/>
        </p:spPr>
        <p:txBody>
          <a:bodyPr wrap="square" tIns="108000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</a:t>
            </a:r>
            <a:r>
              <a:rPr lang="nl-NL" noProof="0"/>
              <a:t>icoon</a:t>
            </a:r>
            <a:r>
              <a:rPr lang="nl-NL"/>
              <a:t> om </a:t>
            </a:r>
            <a:br>
              <a:rPr lang="nl-NL"/>
            </a:br>
            <a:r>
              <a:rPr lang="nl-NL"/>
              <a:t>een afbeelding in te laden</a:t>
            </a:r>
          </a:p>
        </p:txBody>
      </p:sp>
      <p:sp>
        <p:nvSpPr>
          <p:cNvPr id="148" name="Tijdelijke aanduiding voor afbeelding 147">
            <a:extLst>
              <a:ext uri="{FF2B5EF4-FFF2-40B4-BE49-F238E27FC236}">
                <a16:creationId xmlns:a16="http://schemas.microsoft.com/office/drawing/2014/main" id="{80704754-496C-43A0-AC22-2A168A36E53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79600" y="0"/>
            <a:ext cx="3611857" cy="3345716"/>
          </a:xfrm>
          <a:prstGeom prst="rect">
            <a:avLst/>
          </a:prstGeom>
          <a:noFill/>
        </p:spPr>
        <p:txBody>
          <a:bodyPr wrap="square" tIns="108000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</a:t>
            </a:r>
            <a:r>
              <a:rPr lang="nl-NL" noProof="0"/>
              <a:t>icoon</a:t>
            </a:r>
            <a:r>
              <a:rPr lang="nl-NL"/>
              <a:t> om </a:t>
            </a:r>
            <a:br>
              <a:rPr lang="nl-NL"/>
            </a:br>
            <a:r>
              <a:rPr lang="nl-NL"/>
              <a:t>een afbeelding in te laden</a:t>
            </a:r>
          </a:p>
        </p:txBody>
      </p:sp>
      <p:sp>
        <p:nvSpPr>
          <p:cNvPr id="151" name="Tijdelijke aanduiding voor afbeelding 150">
            <a:extLst>
              <a:ext uri="{FF2B5EF4-FFF2-40B4-BE49-F238E27FC236}">
                <a16:creationId xmlns:a16="http://schemas.microsoft.com/office/drawing/2014/main" id="{3B09ADF5-3D11-480D-96C5-E6C425CB125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580143" y="0"/>
            <a:ext cx="3611857" cy="3345716"/>
          </a:xfrm>
          <a:prstGeom prst="rect">
            <a:avLst/>
          </a:prstGeom>
          <a:noFill/>
        </p:spPr>
        <p:txBody>
          <a:bodyPr wrap="square" tIns="108000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</a:t>
            </a:r>
            <a:r>
              <a:rPr lang="nl-NL" noProof="0"/>
              <a:t>icoon</a:t>
            </a:r>
            <a:r>
              <a:rPr lang="nl-NL"/>
              <a:t> om </a:t>
            </a:r>
            <a:br>
              <a:rPr lang="nl-NL"/>
            </a:br>
            <a:r>
              <a:rPr lang="nl-NL"/>
              <a:t>een afbeelding in te laden</a:t>
            </a:r>
          </a:p>
        </p:txBody>
      </p:sp>
      <p:sp>
        <p:nvSpPr>
          <p:cNvPr id="156" name="Tijdelijke aanduiding voor afbeelding 155">
            <a:extLst>
              <a:ext uri="{FF2B5EF4-FFF2-40B4-BE49-F238E27FC236}">
                <a16:creationId xmlns:a16="http://schemas.microsoft.com/office/drawing/2014/main" id="{3796E4E4-FD29-4005-9F17-D6D647137E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79600" y="3512284"/>
            <a:ext cx="3611857" cy="3345716"/>
          </a:xfrm>
          <a:prstGeom prst="rect">
            <a:avLst/>
          </a:prstGeom>
          <a:noFill/>
        </p:spPr>
        <p:txBody>
          <a:bodyPr wrap="square" tIns="108000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</a:t>
            </a:r>
            <a:r>
              <a:rPr lang="nl-NL" noProof="0"/>
              <a:t>icoon</a:t>
            </a:r>
            <a:r>
              <a:rPr lang="nl-NL"/>
              <a:t> om </a:t>
            </a:r>
            <a:br>
              <a:rPr lang="nl-NL"/>
            </a:br>
            <a:r>
              <a:rPr lang="nl-NL"/>
              <a:t>een afbeelding in te laden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42ABED6-D13C-40EE-BE8F-2527A5DE878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7" name="Tijdelijke aanduiding voor verticale tekst 136">
            <a:extLst>
              <a:ext uri="{FF2B5EF4-FFF2-40B4-BE49-F238E27FC236}">
                <a16:creationId xmlns:a16="http://schemas.microsoft.com/office/drawing/2014/main" id="{8A5ADCCB-FA4E-4AC9-9FF8-6BA46AFE5651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9541123" y="0"/>
            <a:ext cx="2650877" cy="1296826"/>
          </a:xfrm>
          <a:custGeom>
            <a:avLst/>
            <a:gdLst>
              <a:gd name="connsiteX0" fmla="*/ 1326077 w 2650877"/>
              <a:gd name="connsiteY0" fmla="*/ 0 h 1296826"/>
              <a:gd name="connsiteX1" fmla="*/ 2650877 w 2650877"/>
              <a:gd name="connsiteY1" fmla="*/ 0 h 1296826"/>
              <a:gd name="connsiteX2" fmla="*/ 2650877 w 2650877"/>
              <a:gd name="connsiteY2" fmla="*/ 1 h 1296826"/>
              <a:gd name="connsiteX3" fmla="*/ 2650877 w 2650877"/>
              <a:gd name="connsiteY3" fmla="*/ 496800 h 1296826"/>
              <a:gd name="connsiteX4" fmla="*/ 2650877 w 2650877"/>
              <a:gd name="connsiteY4" fmla="*/ 1296826 h 1296826"/>
              <a:gd name="connsiteX5" fmla="*/ 0 w 2650877"/>
              <a:gd name="connsiteY5" fmla="*/ 1 h 1296826"/>
              <a:gd name="connsiteX6" fmla="*/ 1326077 w 2650877"/>
              <a:gd name="connsiteY6" fmla="*/ 1 h 129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0877" h="1296826">
                <a:moveTo>
                  <a:pt x="1326077" y="0"/>
                </a:moveTo>
                <a:lnTo>
                  <a:pt x="2650877" y="0"/>
                </a:lnTo>
                <a:lnTo>
                  <a:pt x="2650877" y="1"/>
                </a:lnTo>
                <a:lnTo>
                  <a:pt x="2650877" y="496800"/>
                </a:lnTo>
                <a:lnTo>
                  <a:pt x="2650877" y="1296826"/>
                </a:lnTo>
                <a:lnTo>
                  <a:pt x="0" y="1"/>
                </a:lnTo>
                <a:lnTo>
                  <a:pt x="1326077" y="1"/>
                </a:lnTo>
                <a:close/>
              </a:path>
            </a:pathLst>
          </a:custGeom>
          <a:solidFill>
            <a:schemeClr val="bg1"/>
          </a:solidFill>
        </p:spPr>
        <p:txBody>
          <a:bodyPr vert="vert" wrap="square" lIns="0" tIns="0" rIns="0" bIns="0">
            <a:noAutofit/>
          </a:bodyPr>
          <a:lstStyle>
            <a:lvl1pPr marL="0" indent="0" algn="ctr">
              <a:buNone/>
              <a:defRPr sz="300">
                <a:solidFill>
                  <a:srgbClr val="FF0000">
                    <a:alpha val="0"/>
                  </a:srgb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 marL="446088" marR="0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Dit logo kan verwijderd worden</a:t>
            </a:r>
          </a:p>
        </p:txBody>
      </p:sp>
      <p:sp>
        <p:nvSpPr>
          <p:cNvPr id="139" name="Tijdelijke aanduiding voor afbeelding 13">
            <a:extLst>
              <a:ext uri="{FF2B5EF4-FFF2-40B4-BE49-F238E27FC236}">
                <a16:creationId xmlns:a16="http://schemas.microsoft.com/office/drawing/2014/main" id="{03B9B26C-7246-42C1-A817-27560CABC14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745714" y="118090"/>
            <a:ext cx="1324800" cy="496800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Voeg hier een logo in</a:t>
            </a:r>
          </a:p>
        </p:txBody>
      </p:sp>
      <p:grpSp>
        <p:nvGrpSpPr>
          <p:cNvPr id="187" name="Groep 186">
            <a:extLst>
              <a:ext uri="{FF2B5EF4-FFF2-40B4-BE49-F238E27FC236}">
                <a16:creationId xmlns:a16="http://schemas.microsoft.com/office/drawing/2014/main" id="{C4870A0B-50AC-43A2-A5D1-341DB38BBAB8}"/>
              </a:ext>
            </a:extLst>
          </p:cNvPr>
          <p:cNvGrpSpPr/>
          <p:nvPr userDrawn="1"/>
        </p:nvGrpSpPr>
        <p:grpSpPr>
          <a:xfrm>
            <a:off x="12385632" y="5969670"/>
            <a:ext cx="3324268" cy="3569235"/>
            <a:chOff x="12385632" y="0"/>
            <a:chExt cx="3324268" cy="3569235"/>
          </a:xfrm>
        </p:grpSpPr>
        <p:cxnSp>
          <p:nvCxnSpPr>
            <p:cNvPr id="188" name="Rechte verbindingslijn 187">
              <a:extLst>
                <a:ext uri="{FF2B5EF4-FFF2-40B4-BE49-F238E27FC236}">
                  <a16:creationId xmlns:a16="http://schemas.microsoft.com/office/drawing/2014/main" id="{7F92657D-A8C2-4FBE-A732-844ABE22373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6764" y="20457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89" name="Ovaal 188">
              <a:extLst>
                <a:ext uri="{FF2B5EF4-FFF2-40B4-BE49-F238E27FC236}">
                  <a16:creationId xmlns:a16="http://schemas.microsoft.com/office/drawing/2014/main" id="{2ED68ACD-1461-4235-9826-ABC356827A60}"/>
                </a:ext>
              </a:extLst>
            </p:cNvPr>
            <p:cNvSpPr/>
            <p:nvPr userDrawn="1"/>
          </p:nvSpPr>
          <p:spPr>
            <a:xfrm>
              <a:off x="12385632" y="216746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90" name="Rechthoek 189">
              <a:extLst>
                <a:ext uri="{FF2B5EF4-FFF2-40B4-BE49-F238E27FC236}">
                  <a16:creationId xmlns:a16="http://schemas.microsoft.com/office/drawing/2014/main" id="{35A296E9-278C-4A05-B626-5287BF4F184E}"/>
                </a:ext>
              </a:extLst>
            </p:cNvPr>
            <p:cNvSpPr/>
            <p:nvPr userDrawn="1"/>
          </p:nvSpPr>
          <p:spPr>
            <a:xfrm>
              <a:off x="12751314" y="2233526"/>
              <a:ext cx="2958586" cy="6259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het logo precies in het afbeeldingskader te krijgen, klik op het pijltje onder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‘Aanpassen’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91" name="Groep 190">
              <a:extLst>
                <a:ext uri="{FF2B5EF4-FFF2-40B4-BE49-F238E27FC236}">
                  <a16:creationId xmlns:a16="http://schemas.microsoft.com/office/drawing/2014/main" id="{80C7F428-3A14-47A3-ABB7-C36D6D329A90}"/>
                </a:ext>
              </a:extLst>
            </p:cNvPr>
            <p:cNvGrpSpPr/>
            <p:nvPr userDrawn="1"/>
          </p:nvGrpSpPr>
          <p:grpSpPr>
            <a:xfrm>
              <a:off x="12751312" y="2784473"/>
              <a:ext cx="1499406" cy="678267"/>
              <a:chOff x="12757283" y="5191603"/>
              <a:chExt cx="1499406" cy="678267"/>
            </a:xfrm>
          </p:grpSpPr>
          <p:sp>
            <p:nvSpPr>
              <p:cNvPr id="339" name="Rechthoek 338">
                <a:extLst>
                  <a:ext uri="{FF2B5EF4-FFF2-40B4-BE49-F238E27FC236}">
                    <a16:creationId xmlns:a16="http://schemas.microsoft.com/office/drawing/2014/main" id="{FFF45760-ADE3-4EFC-9817-B0CC1869F35E}"/>
                  </a:ext>
                </a:extLst>
              </p:cNvPr>
              <p:cNvSpPr/>
              <p:nvPr userDrawn="1"/>
            </p:nvSpPr>
            <p:spPr>
              <a:xfrm>
                <a:off x="12757283" y="5191603"/>
                <a:ext cx="1499406" cy="58094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0" name="Rechthoek 339">
                <a:extLst>
                  <a:ext uri="{FF2B5EF4-FFF2-40B4-BE49-F238E27FC236}">
                    <a16:creationId xmlns:a16="http://schemas.microsoft.com/office/drawing/2014/main" id="{39160DAD-0EB9-4B21-8AF3-54852B4DF8FA}"/>
                  </a:ext>
                </a:extLst>
              </p:cNvPr>
              <p:cNvSpPr/>
              <p:nvPr userDrawn="1"/>
            </p:nvSpPr>
            <p:spPr>
              <a:xfrm>
                <a:off x="12768263" y="5502992"/>
                <a:ext cx="1481137" cy="262014"/>
              </a:xfrm>
              <a:prstGeom prst="rect">
                <a:avLst/>
              </a:prstGeom>
              <a:solidFill>
                <a:srgbClr val="FCE4D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1" name="Tekstvak 340">
                <a:extLst>
                  <a:ext uri="{FF2B5EF4-FFF2-40B4-BE49-F238E27FC236}">
                    <a16:creationId xmlns:a16="http://schemas.microsoft.com/office/drawing/2014/main" id="{5F238A67-BB43-476A-A3E2-7027D6932821}"/>
                  </a:ext>
                </a:extLst>
              </p:cNvPr>
              <p:cNvSpPr txBox="1"/>
              <p:nvPr userDrawn="1"/>
            </p:nvSpPr>
            <p:spPr>
              <a:xfrm>
                <a:off x="12997648" y="5230713"/>
                <a:ext cx="957818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Opvullen</a:t>
                </a:r>
              </a:p>
            </p:txBody>
          </p:sp>
          <p:sp>
            <p:nvSpPr>
              <p:cNvPr id="342" name="Tekstvak 341">
                <a:extLst>
                  <a:ext uri="{FF2B5EF4-FFF2-40B4-BE49-F238E27FC236}">
                    <a16:creationId xmlns:a16="http://schemas.microsoft.com/office/drawing/2014/main" id="{93E2FA52-112E-46F6-9D78-52ED207FC1FA}"/>
                  </a:ext>
                </a:extLst>
              </p:cNvPr>
              <p:cNvSpPr txBox="1"/>
              <p:nvPr userDrawn="1"/>
            </p:nvSpPr>
            <p:spPr>
              <a:xfrm>
                <a:off x="12984219" y="5551839"/>
                <a:ext cx="104580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Aanpassen</a:t>
                </a:r>
              </a:p>
            </p:txBody>
          </p:sp>
          <p:pic>
            <p:nvPicPr>
              <p:cNvPr id="343" name="Picture 3">
                <a:extLst>
                  <a:ext uri="{FF2B5EF4-FFF2-40B4-BE49-F238E27FC236}">
                    <a16:creationId xmlns:a16="http://schemas.microsoft.com/office/drawing/2014/main" id="{AE56E03A-75FB-4B97-AE3D-2D5945F07A62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5638539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44" name="Gelijkbenige driehoek 343">
                <a:extLst>
                  <a:ext uri="{FF2B5EF4-FFF2-40B4-BE49-F238E27FC236}">
                    <a16:creationId xmlns:a16="http://schemas.microsoft.com/office/drawing/2014/main" id="{5F2B0F02-7194-4759-8D58-67EF7834E71B}"/>
                  </a:ext>
                </a:extLst>
              </p:cNvPr>
              <p:cNvSpPr/>
              <p:nvPr userDrawn="1"/>
            </p:nvSpPr>
            <p:spPr>
              <a:xfrm rot="5400000">
                <a:off x="14094210" y="5619821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45" name="Groep 344">
                <a:extLst>
                  <a:ext uri="{FF2B5EF4-FFF2-40B4-BE49-F238E27FC236}">
                    <a16:creationId xmlns:a16="http://schemas.microsoft.com/office/drawing/2014/main" id="{4DC45618-4434-4241-9208-564BBF2F2CB2}"/>
                  </a:ext>
                </a:extLst>
              </p:cNvPr>
              <p:cNvGrpSpPr/>
              <p:nvPr userDrawn="1"/>
            </p:nvGrpSpPr>
            <p:grpSpPr>
              <a:xfrm>
                <a:off x="12816093" y="5580077"/>
                <a:ext cx="194111" cy="107826"/>
                <a:chOff x="12834891" y="3555641"/>
                <a:chExt cx="431762" cy="239838"/>
              </a:xfrm>
            </p:grpSpPr>
            <p:sp>
              <p:nvSpPr>
                <p:cNvPr id="351" name="Rechthoek 350">
                  <a:extLst>
                    <a:ext uri="{FF2B5EF4-FFF2-40B4-BE49-F238E27FC236}">
                      <a16:creationId xmlns:a16="http://schemas.microsoft.com/office/drawing/2014/main" id="{10311B8B-482A-411F-997F-D03F27C81215}"/>
                    </a:ext>
                  </a:extLst>
                </p:cNvPr>
                <p:cNvSpPr/>
                <p:nvPr userDrawn="1"/>
              </p:nvSpPr>
              <p:spPr>
                <a:xfrm>
                  <a:off x="12834891" y="3555641"/>
                  <a:ext cx="243392" cy="239838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" name="Rechthoek 351">
                  <a:extLst>
                    <a:ext uri="{FF2B5EF4-FFF2-40B4-BE49-F238E27FC236}">
                      <a16:creationId xmlns:a16="http://schemas.microsoft.com/office/drawing/2014/main" id="{2BBE1C3F-373A-4979-97D0-DB558765C5FC}"/>
                    </a:ext>
                  </a:extLst>
                </p:cNvPr>
                <p:cNvSpPr/>
                <p:nvPr userDrawn="1"/>
              </p:nvSpPr>
              <p:spPr>
                <a:xfrm>
                  <a:off x="13023258" y="3555641"/>
                  <a:ext cx="243395" cy="239838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" name="Rechthoek 352">
                  <a:extLst>
                    <a:ext uri="{FF2B5EF4-FFF2-40B4-BE49-F238E27FC236}">
                      <a16:creationId xmlns:a16="http://schemas.microsoft.com/office/drawing/2014/main" id="{172200BC-DF3D-4A28-9339-59A67123CDB7}"/>
                    </a:ext>
                  </a:extLst>
                </p:cNvPr>
                <p:cNvSpPr/>
                <p:nvPr userDrawn="1"/>
              </p:nvSpPr>
              <p:spPr>
                <a:xfrm>
                  <a:off x="12923968" y="3555641"/>
                  <a:ext cx="243394" cy="239838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rgbClr val="ABABAB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4" name="Ovaal 353">
                  <a:extLst>
                    <a:ext uri="{FF2B5EF4-FFF2-40B4-BE49-F238E27FC236}">
                      <a16:creationId xmlns:a16="http://schemas.microsoft.com/office/drawing/2014/main" id="{F8364D34-0F61-4E5F-BF87-356389F32168}"/>
                    </a:ext>
                  </a:extLst>
                </p:cNvPr>
                <p:cNvSpPr/>
                <p:nvPr userDrawn="1"/>
              </p:nvSpPr>
              <p:spPr>
                <a:xfrm>
                  <a:off x="13072246" y="3585939"/>
                  <a:ext cx="67157" cy="67157"/>
                </a:xfrm>
                <a:prstGeom prst="ellipse">
                  <a:avLst/>
                </a:prstGeom>
                <a:solidFill>
                  <a:srgbClr val="ECC679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pic>
              <p:nvPicPr>
                <p:cNvPr id="355" name="Afbeelding 354">
                  <a:extLst>
                    <a:ext uri="{FF2B5EF4-FFF2-40B4-BE49-F238E27FC236}">
                      <a16:creationId xmlns:a16="http://schemas.microsoft.com/office/drawing/2014/main" id="{A8882357-99D8-4CA4-A9CD-FE72310CD76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55825" y="3643048"/>
                  <a:ext cx="161284" cy="130447"/>
                </a:xfrm>
                <a:prstGeom prst="rect">
                  <a:avLst/>
                </a:prstGeom>
              </p:spPr>
            </p:pic>
          </p:grpSp>
          <p:grpSp>
            <p:nvGrpSpPr>
              <p:cNvPr id="346" name="Groep 345">
                <a:extLst>
                  <a:ext uri="{FF2B5EF4-FFF2-40B4-BE49-F238E27FC236}">
                    <a16:creationId xmlns:a16="http://schemas.microsoft.com/office/drawing/2014/main" id="{1FADA71D-B4E4-491F-8027-6F968EC0C22C}"/>
                  </a:ext>
                </a:extLst>
              </p:cNvPr>
              <p:cNvGrpSpPr/>
              <p:nvPr userDrawn="1"/>
            </p:nvGrpSpPr>
            <p:grpSpPr>
              <a:xfrm>
                <a:off x="12830382" y="5279016"/>
                <a:ext cx="158395" cy="118609"/>
                <a:chOff x="12553949" y="5580076"/>
                <a:chExt cx="143995" cy="107826"/>
              </a:xfrm>
            </p:grpSpPr>
            <p:sp>
              <p:nvSpPr>
                <p:cNvPr id="347" name="Rechthoek 346">
                  <a:extLst>
                    <a:ext uri="{FF2B5EF4-FFF2-40B4-BE49-F238E27FC236}">
                      <a16:creationId xmlns:a16="http://schemas.microsoft.com/office/drawing/2014/main" id="{357F5DB5-BD90-4EA8-B1BC-D0F32A220AB9}"/>
                    </a:ext>
                  </a:extLst>
                </p:cNvPr>
                <p:cNvSpPr/>
                <p:nvPr userDrawn="1"/>
              </p:nvSpPr>
              <p:spPr>
                <a:xfrm>
                  <a:off x="12553949" y="5580076"/>
                  <a:ext cx="143995" cy="107826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" name="Vrije vorm: vorm 347">
                  <a:extLst>
                    <a:ext uri="{FF2B5EF4-FFF2-40B4-BE49-F238E27FC236}">
                      <a16:creationId xmlns:a16="http://schemas.microsoft.com/office/drawing/2014/main" id="{28B54DCF-8813-47A0-8725-C5094A7CED49}"/>
                    </a:ext>
                  </a:extLst>
                </p:cNvPr>
                <p:cNvSpPr/>
                <p:nvPr userDrawn="1"/>
              </p:nvSpPr>
              <p:spPr>
                <a:xfrm>
                  <a:off x="12623393" y="5584031"/>
                  <a:ext cx="48592" cy="23094"/>
                </a:xfrm>
                <a:custGeom>
                  <a:avLst/>
                  <a:gdLst>
                    <a:gd name="connsiteX0" fmla="*/ 0 w 48592"/>
                    <a:gd name="connsiteY0" fmla="*/ 0 h 23094"/>
                    <a:gd name="connsiteX1" fmla="*/ 48592 w 48592"/>
                    <a:gd name="connsiteY1" fmla="*/ 0 h 23094"/>
                    <a:gd name="connsiteX2" fmla="*/ 42077 w 48592"/>
                    <a:gd name="connsiteY2" fmla="*/ 15729 h 23094"/>
                    <a:gd name="connsiteX3" fmla="*/ 24296 w 48592"/>
                    <a:gd name="connsiteY3" fmla="*/ 23094 h 23094"/>
                    <a:gd name="connsiteX4" fmla="*/ 6515 w 48592"/>
                    <a:gd name="connsiteY4" fmla="*/ 15729 h 23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592" h="23094">
                      <a:moveTo>
                        <a:pt x="0" y="0"/>
                      </a:moveTo>
                      <a:lnTo>
                        <a:pt x="48592" y="0"/>
                      </a:lnTo>
                      <a:lnTo>
                        <a:pt x="42077" y="15729"/>
                      </a:lnTo>
                      <a:cubicBezTo>
                        <a:pt x="37526" y="20280"/>
                        <a:pt x="31240" y="23094"/>
                        <a:pt x="24296" y="23094"/>
                      </a:cubicBezTo>
                      <a:cubicBezTo>
                        <a:pt x="17352" y="23094"/>
                        <a:pt x="11066" y="20280"/>
                        <a:pt x="6515" y="15729"/>
                      </a:cubicBezTo>
                      <a:close/>
                    </a:path>
                  </a:pathLst>
                </a:custGeom>
                <a:solidFill>
                  <a:srgbClr val="ECC679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pic>
              <p:nvPicPr>
                <p:cNvPr id="349" name="Afbeelding 348">
                  <a:extLst>
                    <a:ext uri="{FF2B5EF4-FFF2-40B4-BE49-F238E27FC236}">
                      <a16:creationId xmlns:a16="http://schemas.microsoft.com/office/drawing/2014/main" id="{08FFE5FC-3EB6-4DA4-B2AA-753802D179B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62963" y="5617369"/>
                  <a:ext cx="109463" cy="65411"/>
                </a:xfrm>
                <a:prstGeom prst="rect">
                  <a:avLst/>
                </a:prstGeom>
              </p:spPr>
            </p:pic>
            <p:pic>
              <p:nvPicPr>
                <p:cNvPr id="350" name="Afbeelding 349">
                  <a:extLst>
                    <a:ext uri="{FF2B5EF4-FFF2-40B4-BE49-F238E27FC236}">
                      <a16:creationId xmlns:a16="http://schemas.microsoft.com/office/drawing/2014/main" id="{7656E3DD-F1C6-452E-BA05-E66C7DADE83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606308" y="5630262"/>
                  <a:ext cx="87887" cy="52518"/>
                </a:xfrm>
                <a:prstGeom prst="rect">
                  <a:avLst/>
                </a:prstGeom>
              </p:spPr>
            </p:pic>
          </p:grpSp>
        </p:grpSp>
        <p:sp>
          <p:nvSpPr>
            <p:cNvPr id="192" name="Rechthoek 191">
              <a:extLst>
                <a:ext uri="{FF2B5EF4-FFF2-40B4-BE49-F238E27FC236}">
                  <a16:creationId xmlns:a16="http://schemas.microsoft.com/office/drawing/2014/main" id="{520D1309-C5D6-4EFE-8E24-368E9F467172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CLIENT-LOGO INVOEGEN?</a:t>
              </a:r>
            </a:p>
          </p:txBody>
        </p:sp>
        <p:cxnSp>
          <p:nvCxnSpPr>
            <p:cNvPr id="193" name="Rechte verbindingslijn 192">
              <a:extLst>
                <a:ext uri="{FF2B5EF4-FFF2-40B4-BE49-F238E27FC236}">
                  <a16:creationId xmlns:a16="http://schemas.microsoft.com/office/drawing/2014/main" id="{00B103F2-C066-435B-AD3B-F2F0128BD4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94" name="Ovaal 193">
              <a:extLst>
                <a:ext uri="{FF2B5EF4-FFF2-40B4-BE49-F238E27FC236}">
                  <a16:creationId xmlns:a16="http://schemas.microsoft.com/office/drawing/2014/main" id="{4DB64C47-D45A-4331-8E57-481D869B621F}"/>
                </a:ext>
              </a:extLst>
            </p:cNvPr>
            <p:cNvSpPr/>
            <p:nvPr userDrawn="1"/>
          </p:nvSpPr>
          <p:spPr>
            <a:xfrm>
              <a:off x="12391601" y="370137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95" name="Rechthoek 194">
              <a:extLst>
                <a:ext uri="{FF2B5EF4-FFF2-40B4-BE49-F238E27FC236}">
                  <a16:creationId xmlns:a16="http://schemas.microsoft.com/office/drawing/2014/main" id="{4E7F7D5A-2231-4B67-B20B-7285E5A2F10E}"/>
                </a:ext>
              </a:extLst>
            </p:cNvPr>
            <p:cNvSpPr/>
            <p:nvPr userDrawn="1"/>
          </p:nvSpPr>
          <p:spPr>
            <a:xfrm>
              <a:off x="12757283" y="436200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het logo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het logo en met de hoekjes het logokader.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96" name="Groep 195">
              <a:extLst>
                <a:ext uri="{FF2B5EF4-FFF2-40B4-BE49-F238E27FC236}">
                  <a16:creationId xmlns:a16="http://schemas.microsoft.com/office/drawing/2014/main" id="{BE35FB75-5387-4E99-B08A-CCB0FFB2C456}"/>
                </a:ext>
              </a:extLst>
            </p:cNvPr>
            <p:cNvGrpSpPr/>
            <p:nvPr userDrawn="1"/>
          </p:nvGrpSpPr>
          <p:grpSpPr>
            <a:xfrm>
              <a:off x="12696514" y="1318250"/>
              <a:ext cx="514284" cy="612918"/>
              <a:chOff x="12682980" y="3403241"/>
              <a:chExt cx="622284" cy="741632"/>
            </a:xfrm>
          </p:grpSpPr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DBC890B8-3AF7-4BDA-BEA1-FDF55E1C1830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24595207-8098-4E1B-9ABD-A6C5DFA5467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08" name="Groep 207">
                    <a:extLst>
                      <a:ext uri="{FF2B5EF4-FFF2-40B4-BE49-F238E27FC236}">
                        <a16:creationId xmlns:a16="http://schemas.microsoft.com/office/drawing/2014/main" id="{13B9170B-FC2F-4D6E-B7D8-E892A6AA19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11" name="Rechthoek 210">
                      <a:extLst>
                        <a:ext uri="{FF2B5EF4-FFF2-40B4-BE49-F238E27FC236}">
                          <a16:creationId xmlns:a16="http://schemas.microsoft.com/office/drawing/2014/main" id="{AA40CD3D-9CCA-456B-8838-5F34012BF59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2" name="Rechthoek 211">
                      <a:extLst>
                        <a:ext uri="{FF2B5EF4-FFF2-40B4-BE49-F238E27FC236}">
                          <a16:creationId xmlns:a16="http://schemas.microsoft.com/office/drawing/2014/main" id="{530C26E2-08BE-4699-9A54-B2ACDBE202A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3" name="Ovaal 212">
                      <a:extLst>
                        <a:ext uri="{FF2B5EF4-FFF2-40B4-BE49-F238E27FC236}">
                          <a16:creationId xmlns:a16="http://schemas.microsoft.com/office/drawing/2014/main" id="{20A8F868-A106-4E2E-9E84-4DD53AA8876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209" name="Afbeelding 208">
                    <a:extLst>
                      <a:ext uri="{FF2B5EF4-FFF2-40B4-BE49-F238E27FC236}">
                        <a16:creationId xmlns:a16="http://schemas.microsoft.com/office/drawing/2014/main" id="{BF61FEE3-47A5-4B8B-838E-7844B48766C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7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10" name="Afbeelding 209">
                    <a:extLst>
                      <a:ext uri="{FF2B5EF4-FFF2-40B4-BE49-F238E27FC236}">
                        <a16:creationId xmlns:a16="http://schemas.microsoft.com/office/drawing/2014/main" id="{C209DF0E-6EC2-4BB8-8B77-D281F5C8966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7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955839FB-7A0A-4612-AD13-C721FD30357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6" name="Rechthoek 205">
                    <a:extLst>
                      <a:ext uri="{FF2B5EF4-FFF2-40B4-BE49-F238E27FC236}">
                        <a16:creationId xmlns:a16="http://schemas.microsoft.com/office/drawing/2014/main" id="{5C28E613-0E59-423E-B929-30EDE7F43A2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7" name="Rechthoek 206">
                    <a:extLst>
                      <a:ext uri="{FF2B5EF4-FFF2-40B4-BE49-F238E27FC236}">
                        <a16:creationId xmlns:a16="http://schemas.microsoft.com/office/drawing/2014/main" id="{2D092DF4-068B-43D6-855B-80B30AFED3D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03" name="Groep 202">
                  <a:extLst>
                    <a:ext uri="{FF2B5EF4-FFF2-40B4-BE49-F238E27FC236}">
                      <a16:creationId xmlns:a16="http://schemas.microsoft.com/office/drawing/2014/main" id="{48BF7E40-9170-4B88-BB2C-253E005B7DF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4" name="Rechthoek 203">
                    <a:extLst>
                      <a:ext uri="{FF2B5EF4-FFF2-40B4-BE49-F238E27FC236}">
                        <a16:creationId xmlns:a16="http://schemas.microsoft.com/office/drawing/2014/main" id="{D8229220-998F-43A8-90FC-18BA0104C7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5" name="Rechthoek 204">
                    <a:extLst>
                      <a:ext uri="{FF2B5EF4-FFF2-40B4-BE49-F238E27FC236}">
                        <a16:creationId xmlns:a16="http://schemas.microsoft.com/office/drawing/2014/main" id="{C3546E9D-B32F-4905-B565-CAC6C86CB29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99" name="Rechthoek 198">
                <a:extLst>
                  <a:ext uri="{FF2B5EF4-FFF2-40B4-BE49-F238E27FC236}">
                    <a16:creationId xmlns:a16="http://schemas.microsoft.com/office/drawing/2014/main" id="{CEC11BC7-E1C8-4AFA-AE7C-480F6CA49B45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200" name="Gelijkbenige driehoek 199">
                <a:extLst>
                  <a:ext uri="{FF2B5EF4-FFF2-40B4-BE49-F238E27FC236}">
                    <a16:creationId xmlns:a16="http://schemas.microsoft.com/office/drawing/2014/main" id="{FF6F86BE-8D4A-4925-B799-0D8A411B1B22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197" name="Rechte verbindingslijn 196">
              <a:extLst>
                <a:ext uri="{FF2B5EF4-FFF2-40B4-BE49-F238E27FC236}">
                  <a16:creationId xmlns:a16="http://schemas.microsoft.com/office/drawing/2014/main" id="{4F9BC71C-B6F5-4A0D-84E7-AE3ECCD8F2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5692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</p:grpSp>
      <p:grpSp>
        <p:nvGrpSpPr>
          <p:cNvPr id="181" name="Instructie">
            <a:extLst>
              <a:ext uri="{FF2B5EF4-FFF2-40B4-BE49-F238E27FC236}">
                <a16:creationId xmlns:a16="http://schemas.microsoft.com/office/drawing/2014/main" id="{DE1A5507-7D71-4CFC-BDEF-31D72EF514F6}"/>
              </a:ext>
            </a:extLst>
          </p:cNvPr>
          <p:cNvGrpSpPr/>
          <p:nvPr userDrawn="1"/>
        </p:nvGrpSpPr>
        <p:grpSpPr>
          <a:xfrm>
            <a:off x="-3407187" y="0"/>
            <a:ext cx="3201327" cy="6001164"/>
            <a:chOff x="-3437547" y="1434"/>
            <a:chExt cx="3201327" cy="6001164"/>
          </a:xfrm>
        </p:grpSpPr>
        <p:cxnSp>
          <p:nvCxnSpPr>
            <p:cNvPr id="182" name="Rechte verbindingslijn 181">
              <a:extLst>
                <a:ext uri="{FF2B5EF4-FFF2-40B4-BE49-F238E27FC236}">
                  <a16:creationId xmlns:a16="http://schemas.microsoft.com/office/drawing/2014/main" id="{1BB257C6-7516-43B1-960E-19E64277E2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83" name="Ovaal 182">
              <a:extLst>
                <a:ext uri="{FF2B5EF4-FFF2-40B4-BE49-F238E27FC236}">
                  <a16:creationId xmlns:a16="http://schemas.microsoft.com/office/drawing/2014/main" id="{E5B8CF2B-374A-4022-9407-3642D4F1A210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BA1BA79D-87F4-45EE-BB53-E16A32BB7A3F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5" indent="-228600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Opsomming</a:t>
              </a:r>
            </a:p>
          </p:txBody>
        </p:sp>
        <p:sp>
          <p:nvSpPr>
            <p:cNvPr id="185" name="Ovaal 184">
              <a:extLst>
                <a:ext uri="{FF2B5EF4-FFF2-40B4-BE49-F238E27FC236}">
                  <a16:creationId xmlns:a16="http://schemas.microsoft.com/office/drawing/2014/main" id="{F2D18330-6889-4A9D-A4F1-A86EE3EC6A85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F02F164E-8877-4E17-8CCD-AD7F347C6625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6" indent="-265113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Alfabet onder opsomming</a:t>
              </a:r>
            </a:p>
          </p:txBody>
        </p:sp>
        <p:sp>
          <p:nvSpPr>
            <p:cNvPr id="214" name="Ovaal 213">
              <a:extLst>
                <a:ext uri="{FF2B5EF4-FFF2-40B4-BE49-F238E27FC236}">
                  <a16:creationId xmlns:a16="http://schemas.microsoft.com/office/drawing/2014/main" id="{B3C08B8A-3B2B-46E0-8D3F-180116DCD1C8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5" name="Rechthoek 214">
              <a:extLst>
                <a:ext uri="{FF2B5EF4-FFF2-40B4-BE49-F238E27FC236}">
                  <a16:creationId xmlns:a16="http://schemas.microsoft.com/office/drawing/2014/main" id="{9AC5C040-42C6-40DA-A7D9-83FD44C425F2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7063" marR="0" lvl="7" indent="-180975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onder opsomming</a:t>
              </a:r>
            </a:p>
          </p:txBody>
        </p:sp>
        <p:sp>
          <p:nvSpPr>
            <p:cNvPr id="216" name="Ovaal 215">
              <a:extLst>
                <a:ext uri="{FF2B5EF4-FFF2-40B4-BE49-F238E27FC236}">
                  <a16:creationId xmlns:a16="http://schemas.microsoft.com/office/drawing/2014/main" id="{2620FC11-225F-4804-8934-C195BA4DF540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7" name="Rechthoek 216">
              <a:extLst>
                <a:ext uri="{FF2B5EF4-FFF2-40B4-BE49-F238E27FC236}">
                  <a16:creationId xmlns:a16="http://schemas.microsoft.com/office/drawing/2014/main" id="{7E02F42B-1FC0-49E3-A41F-6083233063BC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Italic tekst</a:t>
              </a:r>
            </a:p>
          </p:txBody>
        </p:sp>
        <p:grpSp>
          <p:nvGrpSpPr>
            <p:cNvPr id="218" name="Meer informatie">
              <a:extLst>
                <a:ext uri="{FF2B5EF4-FFF2-40B4-BE49-F238E27FC236}">
                  <a16:creationId xmlns:a16="http://schemas.microsoft.com/office/drawing/2014/main" id="{77033D27-40E8-429A-BAEE-F93034D408F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6" name="Freeform 101">
                <a:extLst>
                  <a:ext uri="{FF2B5EF4-FFF2-40B4-BE49-F238E27FC236}">
                    <a16:creationId xmlns:a16="http://schemas.microsoft.com/office/drawing/2014/main" id="{56119FB3-19DC-4B35-8704-ACC949B3CC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287" name="Rechthoek 286">
                <a:extLst>
                  <a:ext uri="{FF2B5EF4-FFF2-40B4-BE49-F238E27FC236}">
                    <a16:creationId xmlns:a16="http://schemas.microsoft.com/office/drawing/2014/main" id="{26B64162-2C93-4E8D-AC1B-4991DB66565B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88" name="Rechte verbindingslijn 287">
                <a:extLst>
                  <a:ext uri="{FF2B5EF4-FFF2-40B4-BE49-F238E27FC236}">
                    <a16:creationId xmlns:a16="http://schemas.microsoft.com/office/drawing/2014/main" id="{9057776B-BC28-4752-BCC5-BF3890FF8AA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219" name="Rechthoek 218">
              <a:extLst>
                <a:ext uri="{FF2B5EF4-FFF2-40B4-BE49-F238E27FC236}">
                  <a16:creationId xmlns:a16="http://schemas.microsoft.com/office/drawing/2014/main" id="{84096AF2-A512-488C-A0CE-5EE22C0319D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220" name="Ovaal 219">
              <a:extLst>
                <a:ext uri="{FF2B5EF4-FFF2-40B4-BE49-F238E27FC236}">
                  <a16:creationId xmlns:a16="http://schemas.microsoft.com/office/drawing/2014/main" id="{12ADC7CA-5D89-439E-AE1C-0F3C7F16659A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1" name="Rechte verbindingslijn 220">
              <a:extLst>
                <a:ext uri="{FF2B5EF4-FFF2-40B4-BE49-F238E27FC236}">
                  <a16:creationId xmlns:a16="http://schemas.microsoft.com/office/drawing/2014/main" id="{8E1DEA9D-A19C-4123-A4AF-A367877229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222" name="Groep 221">
              <a:extLst>
                <a:ext uri="{FF2B5EF4-FFF2-40B4-BE49-F238E27FC236}">
                  <a16:creationId xmlns:a16="http://schemas.microsoft.com/office/drawing/2014/main" id="{25D86B7B-1875-4F3D-AB8B-9EEFC6E2467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4" name="Rechthoek 233">
                <a:extLst>
                  <a:ext uri="{FF2B5EF4-FFF2-40B4-BE49-F238E27FC236}">
                    <a16:creationId xmlns:a16="http://schemas.microsoft.com/office/drawing/2014/main" id="{0F1745F7-C4CC-46EA-BA17-83A53123F3E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35" name="Rechte verbindingslijn 234">
                <a:extLst>
                  <a:ext uri="{FF2B5EF4-FFF2-40B4-BE49-F238E27FC236}">
                    <a16:creationId xmlns:a16="http://schemas.microsoft.com/office/drawing/2014/main" id="{03625625-57B7-448D-B1F8-30B9C9630B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236" name="Rechte verbindingslijn 235">
                <a:extLst>
                  <a:ext uri="{FF2B5EF4-FFF2-40B4-BE49-F238E27FC236}">
                    <a16:creationId xmlns:a16="http://schemas.microsoft.com/office/drawing/2014/main" id="{7CE95516-DEF7-4171-96E0-DAB1146BDE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sp>
            <p:nvSpPr>
              <p:cNvPr id="237" name="Rechthoek 236">
                <a:extLst>
                  <a:ext uri="{FF2B5EF4-FFF2-40B4-BE49-F238E27FC236}">
                    <a16:creationId xmlns:a16="http://schemas.microsoft.com/office/drawing/2014/main" id="{3B3FBD8E-C723-411F-995E-70EBFEB508B5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238" name="Groep 237">
                <a:extLst>
                  <a:ext uri="{FF2B5EF4-FFF2-40B4-BE49-F238E27FC236}">
                    <a16:creationId xmlns:a16="http://schemas.microsoft.com/office/drawing/2014/main" id="{E3D0BF60-0005-4392-851E-432A71ABB967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7" name="Groep 276">
                  <a:extLst>
                    <a:ext uri="{FF2B5EF4-FFF2-40B4-BE49-F238E27FC236}">
                      <a16:creationId xmlns:a16="http://schemas.microsoft.com/office/drawing/2014/main" id="{C390C036-1C5A-4F0D-8FC7-48526996F0ED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1" name="Rechte verbindingslijn 280">
                    <a:extLst>
                      <a:ext uri="{FF2B5EF4-FFF2-40B4-BE49-F238E27FC236}">
                        <a16:creationId xmlns:a16="http://schemas.microsoft.com/office/drawing/2014/main" id="{6105426B-CBC5-4C07-8922-636416BE96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2" name="Rechte verbindingslijn 281">
                    <a:extLst>
                      <a:ext uri="{FF2B5EF4-FFF2-40B4-BE49-F238E27FC236}">
                        <a16:creationId xmlns:a16="http://schemas.microsoft.com/office/drawing/2014/main" id="{3E763607-B989-40BE-95DD-ACD2AD4EC3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3" name="Rechte verbindingslijn 282">
                    <a:extLst>
                      <a:ext uri="{FF2B5EF4-FFF2-40B4-BE49-F238E27FC236}">
                        <a16:creationId xmlns:a16="http://schemas.microsoft.com/office/drawing/2014/main" id="{528388DE-2B25-4814-BF13-6C8D3C9F61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283">
                    <a:extLst>
                      <a:ext uri="{FF2B5EF4-FFF2-40B4-BE49-F238E27FC236}">
                        <a16:creationId xmlns:a16="http://schemas.microsoft.com/office/drawing/2014/main" id="{C7692DE9-89D8-49B2-9F4F-F0E2246C806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5" name="Rechte verbindingslijn 284">
                    <a:extLst>
                      <a:ext uri="{FF2B5EF4-FFF2-40B4-BE49-F238E27FC236}">
                        <a16:creationId xmlns:a16="http://schemas.microsoft.com/office/drawing/2014/main" id="{96802887-4CB5-4977-A982-17CD93BFAB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8" name="Groep 277">
                  <a:extLst>
                    <a:ext uri="{FF2B5EF4-FFF2-40B4-BE49-F238E27FC236}">
                      <a16:creationId xmlns:a16="http://schemas.microsoft.com/office/drawing/2014/main" id="{220F70D2-E695-4364-889D-52F0FBB295A4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9" name="Rechthoek 278">
                    <a:extLst>
                      <a:ext uri="{FF2B5EF4-FFF2-40B4-BE49-F238E27FC236}">
                        <a16:creationId xmlns:a16="http://schemas.microsoft.com/office/drawing/2014/main" id="{A56EB31A-8C0D-43E7-BC43-45209431CC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0" name="Pijl: punthaak 279">
                    <a:extLst>
                      <a:ext uri="{FF2B5EF4-FFF2-40B4-BE49-F238E27FC236}">
                        <a16:creationId xmlns:a16="http://schemas.microsoft.com/office/drawing/2014/main" id="{5B34BC1D-2114-4F44-9244-3C9D132C530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39" name="Groep 238">
                <a:extLst>
                  <a:ext uri="{FF2B5EF4-FFF2-40B4-BE49-F238E27FC236}">
                    <a16:creationId xmlns:a16="http://schemas.microsoft.com/office/drawing/2014/main" id="{79A95F41-4413-4F90-B7EC-9FDFB2DA2592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8" name="Groep 267">
                  <a:extLst>
                    <a:ext uri="{FF2B5EF4-FFF2-40B4-BE49-F238E27FC236}">
                      <a16:creationId xmlns:a16="http://schemas.microsoft.com/office/drawing/2014/main" id="{A2EDB819-9721-49F1-B5C3-1597AEE8CF23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2" name="Rechte verbindingslijn 271">
                    <a:extLst>
                      <a:ext uri="{FF2B5EF4-FFF2-40B4-BE49-F238E27FC236}">
                        <a16:creationId xmlns:a16="http://schemas.microsoft.com/office/drawing/2014/main" id="{BE076BDF-2FD0-4699-AA1A-B436E97102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3" name="Rechte verbindingslijn 272">
                    <a:extLst>
                      <a:ext uri="{FF2B5EF4-FFF2-40B4-BE49-F238E27FC236}">
                        <a16:creationId xmlns:a16="http://schemas.microsoft.com/office/drawing/2014/main" id="{2DA8C6C4-6936-43A7-BEA5-DD923C375F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4" name="Rechte verbindingslijn 273">
                    <a:extLst>
                      <a:ext uri="{FF2B5EF4-FFF2-40B4-BE49-F238E27FC236}">
                        <a16:creationId xmlns:a16="http://schemas.microsoft.com/office/drawing/2014/main" id="{933D8B71-25A8-4C3B-9F53-094288602E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274">
                    <a:extLst>
                      <a:ext uri="{FF2B5EF4-FFF2-40B4-BE49-F238E27FC236}">
                        <a16:creationId xmlns:a16="http://schemas.microsoft.com/office/drawing/2014/main" id="{36BEF36E-5CC8-488C-80D5-D1FBDB2B122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6" name="Rechte verbindingslijn 275">
                    <a:extLst>
                      <a:ext uri="{FF2B5EF4-FFF2-40B4-BE49-F238E27FC236}">
                        <a16:creationId xmlns:a16="http://schemas.microsoft.com/office/drawing/2014/main" id="{08B3A918-431B-4718-9CDA-2D8C10A5F2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9" name="Groep 268">
                  <a:extLst>
                    <a:ext uri="{FF2B5EF4-FFF2-40B4-BE49-F238E27FC236}">
                      <a16:creationId xmlns:a16="http://schemas.microsoft.com/office/drawing/2014/main" id="{A8442848-E0CF-40D0-9007-69F0740E522E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0" name="Rechthoek 269">
                    <a:extLst>
                      <a:ext uri="{FF2B5EF4-FFF2-40B4-BE49-F238E27FC236}">
                        <a16:creationId xmlns:a16="http://schemas.microsoft.com/office/drawing/2014/main" id="{FEB729E5-2C8B-4368-90C4-708216249D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1" name="Pijl: punthaak 270">
                    <a:extLst>
                      <a:ext uri="{FF2B5EF4-FFF2-40B4-BE49-F238E27FC236}">
                        <a16:creationId xmlns:a16="http://schemas.microsoft.com/office/drawing/2014/main" id="{2F8C6B88-FDE7-4118-8824-5E12FEB76AD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240" name="Rechte verbindingslijn 239">
                <a:extLst>
                  <a:ext uri="{FF2B5EF4-FFF2-40B4-BE49-F238E27FC236}">
                    <a16:creationId xmlns:a16="http://schemas.microsoft.com/office/drawing/2014/main" id="{961CDEAE-A6C0-4410-BF70-48CFEFF8D3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1" name="Rechte verbindingslijn 240">
                <a:extLst>
                  <a:ext uri="{FF2B5EF4-FFF2-40B4-BE49-F238E27FC236}">
                    <a16:creationId xmlns:a16="http://schemas.microsoft.com/office/drawing/2014/main" id="{7409828D-3D3B-4506-9017-BFA869B370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2" name="Groep 241">
                <a:extLst>
                  <a:ext uri="{FF2B5EF4-FFF2-40B4-BE49-F238E27FC236}">
                    <a16:creationId xmlns:a16="http://schemas.microsoft.com/office/drawing/2014/main" id="{AB114C81-D776-4A6A-97F7-09025A83837B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7" name="Rechthoek 256">
                  <a:extLst>
                    <a:ext uri="{FF2B5EF4-FFF2-40B4-BE49-F238E27FC236}">
                      <a16:creationId xmlns:a16="http://schemas.microsoft.com/office/drawing/2014/main" id="{A277927A-3396-41A6-93E6-C1A1FB1C4B5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8" name="Groep 257">
                  <a:extLst>
                    <a:ext uri="{FF2B5EF4-FFF2-40B4-BE49-F238E27FC236}">
                      <a16:creationId xmlns:a16="http://schemas.microsoft.com/office/drawing/2014/main" id="{75830624-8BA2-432D-B068-6953D7710DB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9" name="Groep 258">
                    <a:extLst>
                      <a:ext uri="{FF2B5EF4-FFF2-40B4-BE49-F238E27FC236}">
                        <a16:creationId xmlns:a16="http://schemas.microsoft.com/office/drawing/2014/main" id="{934D4509-00C4-4116-B2EE-650B4B06BC4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3" name="Rechte verbindingslijn 262">
                      <a:extLst>
                        <a:ext uri="{FF2B5EF4-FFF2-40B4-BE49-F238E27FC236}">
                          <a16:creationId xmlns:a16="http://schemas.microsoft.com/office/drawing/2014/main" id="{F8FCA4E9-0627-4B4C-B983-F6C7D0ACEEA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4" name="Rechte verbindingslijn 263">
                      <a:extLst>
                        <a:ext uri="{FF2B5EF4-FFF2-40B4-BE49-F238E27FC236}">
                          <a16:creationId xmlns:a16="http://schemas.microsoft.com/office/drawing/2014/main" id="{54B25032-F9B3-4A4A-8450-B82E191FAE3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5" name="Rechte verbindingslijn 264">
                      <a:extLst>
                        <a:ext uri="{FF2B5EF4-FFF2-40B4-BE49-F238E27FC236}">
                          <a16:creationId xmlns:a16="http://schemas.microsoft.com/office/drawing/2014/main" id="{1A5EF8F2-839E-43C2-AC06-8A0911000D4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265">
                      <a:extLst>
                        <a:ext uri="{FF2B5EF4-FFF2-40B4-BE49-F238E27FC236}">
                          <a16:creationId xmlns:a16="http://schemas.microsoft.com/office/drawing/2014/main" id="{D949D03A-C694-48CB-AF0A-3719A3C0EDF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7" name="Rechte verbindingslijn 266">
                      <a:extLst>
                        <a:ext uri="{FF2B5EF4-FFF2-40B4-BE49-F238E27FC236}">
                          <a16:creationId xmlns:a16="http://schemas.microsoft.com/office/drawing/2014/main" id="{D2B64BDA-1648-4D90-9A4D-CB624DDDBCF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0" name="Groep 259">
                    <a:extLst>
                      <a:ext uri="{FF2B5EF4-FFF2-40B4-BE49-F238E27FC236}">
                        <a16:creationId xmlns:a16="http://schemas.microsoft.com/office/drawing/2014/main" id="{FBB78632-1EE1-492A-B98E-BF1A53A10A9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1" name="Rechthoek 260">
                      <a:extLst>
                        <a:ext uri="{FF2B5EF4-FFF2-40B4-BE49-F238E27FC236}">
                          <a16:creationId xmlns:a16="http://schemas.microsoft.com/office/drawing/2014/main" id="{AC72F35A-96EC-4BF1-AD59-9CF0D485A93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2" name="Pijl: punthaak 261">
                      <a:extLst>
                        <a:ext uri="{FF2B5EF4-FFF2-40B4-BE49-F238E27FC236}">
                          <a16:creationId xmlns:a16="http://schemas.microsoft.com/office/drawing/2014/main" id="{E35CA663-3A8E-4AB9-A7FF-4C06F6DA92C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43" name="Groep 242">
                <a:extLst>
                  <a:ext uri="{FF2B5EF4-FFF2-40B4-BE49-F238E27FC236}">
                    <a16:creationId xmlns:a16="http://schemas.microsoft.com/office/drawing/2014/main" id="{2E3DB81C-5A4D-4EA5-B301-65D0E9990AD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6" name="Rechthoek 245">
                  <a:extLst>
                    <a:ext uri="{FF2B5EF4-FFF2-40B4-BE49-F238E27FC236}">
                      <a16:creationId xmlns:a16="http://schemas.microsoft.com/office/drawing/2014/main" id="{D9AD4355-AB45-46EF-927E-55EC9C8C4AA6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7" name="Groep 246">
                  <a:extLst>
                    <a:ext uri="{FF2B5EF4-FFF2-40B4-BE49-F238E27FC236}">
                      <a16:creationId xmlns:a16="http://schemas.microsoft.com/office/drawing/2014/main" id="{7DF2045B-BE18-46C3-8477-C47DD637A9A1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8" name="Groep 247">
                    <a:extLst>
                      <a:ext uri="{FF2B5EF4-FFF2-40B4-BE49-F238E27FC236}">
                        <a16:creationId xmlns:a16="http://schemas.microsoft.com/office/drawing/2014/main" id="{E79569B4-BD79-4614-90BD-35771E68AFD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2" name="Rechte verbindingslijn 251">
                      <a:extLst>
                        <a:ext uri="{FF2B5EF4-FFF2-40B4-BE49-F238E27FC236}">
                          <a16:creationId xmlns:a16="http://schemas.microsoft.com/office/drawing/2014/main" id="{E091E383-148C-44FB-A8BC-A73538877C7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3" name="Rechte verbindingslijn 252">
                      <a:extLst>
                        <a:ext uri="{FF2B5EF4-FFF2-40B4-BE49-F238E27FC236}">
                          <a16:creationId xmlns:a16="http://schemas.microsoft.com/office/drawing/2014/main" id="{E709B3A8-FCCB-4DCE-9B9F-62A45C5AB98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4" name="Rechte verbindingslijn 253">
                      <a:extLst>
                        <a:ext uri="{FF2B5EF4-FFF2-40B4-BE49-F238E27FC236}">
                          <a16:creationId xmlns:a16="http://schemas.microsoft.com/office/drawing/2014/main" id="{8435081B-C8E1-4602-8714-EF5DC77149A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254">
                      <a:extLst>
                        <a:ext uri="{FF2B5EF4-FFF2-40B4-BE49-F238E27FC236}">
                          <a16:creationId xmlns:a16="http://schemas.microsoft.com/office/drawing/2014/main" id="{C83E1C7B-B1D6-4669-8A32-5139A634946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6" name="Rechte verbindingslijn 255">
                      <a:extLst>
                        <a:ext uri="{FF2B5EF4-FFF2-40B4-BE49-F238E27FC236}">
                          <a16:creationId xmlns:a16="http://schemas.microsoft.com/office/drawing/2014/main" id="{593861D9-B248-4F7F-9E53-EBF75D4980F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9" name="Groep 248">
                    <a:extLst>
                      <a:ext uri="{FF2B5EF4-FFF2-40B4-BE49-F238E27FC236}">
                        <a16:creationId xmlns:a16="http://schemas.microsoft.com/office/drawing/2014/main" id="{94933DCB-1D90-4A2C-B56D-5636A89D473D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0" name="Rechthoek 249">
                      <a:extLst>
                        <a:ext uri="{FF2B5EF4-FFF2-40B4-BE49-F238E27FC236}">
                          <a16:creationId xmlns:a16="http://schemas.microsoft.com/office/drawing/2014/main" id="{5E6FF6DC-6BF8-49ED-9305-E3FFE218A4E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1" name="Pijl: punthaak 250">
                      <a:extLst>
                        <a:ext uri="{FF2B5EF4-FFF2-40B4-BE49-F238E27FC236}">
                          <a16:creationId xmlns:a16="http://schemas.microsoft.com/office/drawing/2014/main" id="{25EB728F-4F31-4481-9BDA-4DD16198925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244" name="Rechthoek 243">
                <a:extLst>
                  <a:ext uri="{FF2B5EF4-FFF2-40B4-BE49-F238E27FC236}">
                    <a16:creationId xmlns:a16="http://schemas.microsoft.com/office/drawing/2014/main" id="{B1407732-4E84-4FB9-A75E-AB786C403E4F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45" name="Rechthoek 244">
                <a:extLst>
                  <a:ext uri="{FF2B5EF4-FFF2-40B4-BE49-F238E27FC236}">
                    <a16:creationId xmlns:a16="http://schemas.microsoft.com/office/drawing/2014/main" id="{2678B9EE-3DB6-44EF-A7DF-0651C5D509C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23" name="Rechte verbindingslijn 222">
              <a:extLst>
                <a:ext uri="{FF2B5EF4-FFF2-40B4-BE49-F238E27FC236}">
                  <a16:creationId xmlns:a16="http://schemas.microsoft.com/office/drawing/2014/main" id="{4DD77781-061E-48BF-A7F9-C9B6DFEE42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24" name="Rechthoek 223">
              <a:extLst>
                <a:ext uri="{FF2B5EF4-FFF2-40B4-BE49-F238E27FC236}">
                  <a16:creationId xmlns:a16="http://schemas.microsoft.com/office/drawing/2014/main" id="{4FDE52B9-03B5-40E5-854A-A415149C885D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endParaRPr lang="nl-NL" sz="1100" b="0" i="0" kern="1200" noProof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5" name="Ovaal 224">
              <a:extLst>
                <a:ext uri="{FF2B5EF4-FFF2-40B4-BE49-F238E27FC236}">
                  <a16:creationId xmlns:a16="http://schemas.microsoft.com/office/drawing/2014/main" id="{80FFBB37-6E03-46E5-9FE4-159CBEA7BB8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6" name="Rechthoek 225">
              <a:extLst>
                <a:ext uri="{FF2B5EF4-FFF2-40B4-BE49-F238E27FC236}">
                  <a16:creationId xmlns:a16="http://schemas.microsoft.com/office/drawing/2014/main" id="{0B80905A-DFE7-4F81-B8C5-037119948F10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Muller Regular" pitchFamily="50" charset="0"/>
                <a:buChar char="−"/>
                <a:tabLst>
                  <a:tab pos="361950" algn="l"/>
                </a:tabLst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#1</a:t>
              </a:r>
            </a:p>
          </p:txBody>
        </p:sp>
        <p:sp>
          <p:nvSpPr>
            <p:cNvPr id="227" name="Ovaal 226">
              <a:extLst>
                <a:ext uri="{FF2B5EF4-FFF2-40B4-BE49-F238E27FC236}">
                  <a16:creationId xmlns:a16="http://schemas.microsoft.com/office/drawing/2014/main" id="{A34AC52B-60DA-428A-BFC4-3302315B7D48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8" name="Rechthoek 227">
              <a:extLst>
                <a:ext uri="{FF2B5EF4-FFF2-40B4-BE49-F238E27FC236}">
                  <a16:creationId xmlns:a16="http://schemas.microsoft.com/office/drawing/2014/main" id="{AC59298E-63D9-4CE9-A39F-8977DBD6B660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#2</a:t>
              </a:r>
            </a:p>
          </p:txBody>
        </p:sp>
        <p:sp>
          <p:nvSpPr>
            <p:cNvPr id="229" name="Ovaal 228">
              <a:extLst>
                <a:ext uri="{FF2B5EF4-FFF2-40B4-BE49-F238E27FC236}">
                  <a16:creationId xmlns:a16="http://schemas.microsoft.com/office/drawing/2014/main" id="{4CE7C4B1-BCEE-4351-876A-462BCC2FC43A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0" name="Rechthoek 229">
              <a:extLst>
                <a:ext uri="{FF2B5EF4-FFF2-40B4-BE49-F238E27FC236}">
                  <a16:creationId xmlns:a16="http://schemas.microsoft.com/office/drawing/2014/main" id="{35120E7C-CEF1-4E5B-9CCC-34C29B44544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231" name="Ovaal 230">
              <a:extLst>
                <a:ext uri="{FF2B5EF4-FFF2-40B4-BE49-F238E27FC236}">
                  <a16:creationId xmlns:a16="http://schemas.microsoft.com/office/drawing/2014/main" id="{AC653DE8-4985-4E37-B906-E475638DC3B7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2" name="Rechthoek 231">
              <a:extLst>
                <a:ext uri="{FF2B5EF4-FFF2-40B4-BE49-F238E27FC236}">
                  <a16:creationId xmlns:a16="http://schemas.microsoft.com/office/drawing/2014/main" id="{56E11520-BD26-4C6C-9579-2DED79E2E27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Tx/>
                <a:buNone/>
                <a:tabLst/>
                <a:defRPr/>
              </a:pPr>
              <a:r>
                <a:rPr lang="nl-NL" sz="1800" b="0" i="0" kern="1200" cap="none" baseline="0" noProof="0">
                  <a:solidFill>
                    <a:schemeClr val="accent2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Header</a:t>
              </a:r>
            </a:p>
          </p:txBody>
        </p:sp>
        <p:sp>
          <p:nvSpPr>
            <p:cNvPr id="233" name="Rechthoek 232">
              <a:extLst>
                <a:ext uri="{FF2B5EF4-FFF2-40B4-BE49-F238E27FC236}">
                  <a16:creationId xmlns:a16="http://schemas.microsoft.com/office/drawing/2014/main" id="{B478B0C6-9272-4760-908B-FC4E26E4A8D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123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3722400" cy="639240"/>
          </a:xfrm>
        </p:spPr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/>
              <a:t>Klik hier om je titel te plaatsen max. 2 regels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728377"/>
            <a:ext cx="3722400" cy="4069793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 marL="446088" marR="0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err="1"/>
              <a:t>Bullet</a:t>
            </a:r>
            <a:endParaRPr lang="nl-NL" noProof="0"/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r>
              <a:rPr lang="nl-NL"/>
              <a:t> #1</a:t>
            </a:r>
          </a:p>
          <a:p>
            <a:pPr lvl="2"/>
            <a:r>
              <a:rPr lang="nl-NL"/>
              <a:t>Sub-sub </a:t>
            </a:r>
            <a:r>
              <a:rPr lang="nl-NL" err="1"/>
              <a:t>bullet</a:t>
            </a:r>
            <a:r>
              <a:rPr lang="nl-NL"/>
              <a:t> #2</a:t>
            </a:r>
          </a:p>
          <a:p>
            <a:pPr lvl="3"/>
            <a:r>
              <a:rPr lang="nl-NL"/>
              <a:t>Leestekst</a:t>
            </a:r>
          </a:p>
          <a:p>
            <a:pPr lvl="4"/>
            <a:r>
              <a:rPr lang="nl-NL"/>
              <a:t>Header</a:t>
            </a:r>
          </a:p>
          <a:p>
            <a:pPr lvl="5"/>
            <a:r>
              <a:rPr lang="nl-NL"/>
              <a:t>Opsomming</a:t>
            </a:r>
          </a:p>
          <a:p>
            <a:pPr marL="446088" marR="0" lvl="6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pPr>
            <a:r>
              <a:rPr lang="nl-NL" sz="1400" b="0" i="0" kern="1200" noProof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Alfabet onder opsomming</a:t>
            </a:r>
          </a:p>
          <a:p>
            <a:pPr lvl="7"/>
            <a:r>
              <a:rPr lang="nl-NL"/>
              <a:t>Sub-</a:t>
            </a:r>
            <a:r>
              <a:rPr lang="nl-NL" err="1"/>
              <a:t>bullet</a:t>
            </a:r>
            <a:r>
              <a:rPr lang="nl-NL"/>
              <a:t> onder opsomming</a:t>
            </a:r>
          </a:p>
          <a:p>
            <a:pPr lvl="8"/>
            <a:r>
              <a:rPr lang="nl-NL"/>
              <a:t>Italic tekst</a:t>
            </a:r>
          </a:p>
        </p:txBody>
      </p:sp>
      <p:sp>
        <p:nvSpPr>
          <p:cNvPr id="10" name="Tekstvak 9"/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2x image </a:t>
            </a:r>
            <a:r>
              <a:rPr lang="nl-NL" sz="14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slide</a:t>
            </a:r>
            <a:endParaRPr lang="nl-NL" sz="1400" b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95" name="Instructie">
            <a:extLst>
              <a:ext uri="{FF2B5EF4-FFF2-40B4-BE49-F238E27FC236}">
                <a16:creationId xmlns:a16="http://schemas.microsoft.com/office/drawing/2014/main" id="{90A39E37-E833-44C8-9A72-0D11F01BD723}"/>
              </a:ext>
            </a:extLst>
          </p:cNvPr>
          <p:cNvGrpSpPr/>
          <p:nvPr userDrawn="1"/>
        </p:nvGrpSpPr>
        <p:grpSpPr>
          <a:xfrm>
            <a:off x="12391601" y="0"/>
            <a:ext cx="3183678" cy="5340257"/>
            <a:chOff x="12391601" y="0"/>
            <a:chExt cx="3183678" cy="5340257"/>
          </a:xfrm>
        </p:grpSpPr>
        <p:grpSp>
          <p:nvGrpSpPr>
            <p:cNvPr id="296" name="Meer informatie">
              <a:extLst>
                <a:ext uri="{FF2B5EF4-FFF2-40B4-BE49-F238E27FC236}">
                  <a16:creationId xmlns:a16="http://schemas.microsoft.com/office/drawing/2014/main" id="{3568C69B-AE7F-4398-8DBD-B784448626FE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336" name="Freeform 101">
                <a:extLst>
                  <a:ext uri="{FF2B5EF4-FFF2-40B4-BE49-F238E27FC236}">
                    <a16:creationId xmlns:a16="http://schemas.microsoft.com/office/drawing/2014/main" id="{0749D4FC-719B-4560-8733-3B3C4DCE65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337" name="Rechthoek 336">
                <a:extLst>
                  <a:ext uri="{FF2B5EF4-FFF2-40B4-BE49-F238E27FC236}">
                    <a16:creationId xmlns:a16="http://schemas.microsoft.com/office/drawing/2014/main" id="{396BA4AF-D06F-476F-A3C3-34A8828035C7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338" name="Rechte verbindingslijn 337">
                <a:extLst>
                  <a:ext uri="{FF2B5EF4-FFF2-40B4-BE49-F238E27FC236}">
                    <a16:creationId xmlns:a16="http://schemas.microsoft.com/office/drawing/2014/main" id="{0700C793-997C-4D66-BAEE-611D1908DA1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297" name="Rechthoek 296">
              <a:extLst>
                <a:ext uri="{FF2B5EF4-FFF2-40B4-BE49-F238E27FC236}">
                  <a16:creationId xmlns:a16="http://schemas.microsoft.com/office/drawing/2014/main" id="{6B5C7144-CB40-455E-96D6-4A0139788F0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298" name="Ovaal 297">
              <a:extLst>
                <a:ext uri="{FF2B5EF4-FFF2-40B4-BE49-F238E27FC236}">
                  <a16:creationId xmlns:a16="http://schemas.microsoft.com/office/drawing/2014/main" id="{2BB4391E-C4C9-493F-9709-7F06857BA189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99" name="Rechte verbindingslijn 298">
              <a:extLst>
                <a:ext uri="{FF2B5EF4-FFF2-40B4-BE49-F238E27FC236}">
                  <a16:creationId xmlns:a16="http://schemas.microsoft.com/office/drawing/2014/main" id="{A862D6A4-78C4-4D6B-AB9A-02C61C7326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300" name="Rechte verbindingslijn 299">
              <a:extLst>
                <a:ext uri="{FF2B5EF4-FFF2-40B4-BE49-F238E27FC236}">
                  <a16:creationId xmlns:a16="http://schemas.microsoft.com/office/drawing/2014/main" id="{7048D450-4A59-41AC-8044-573CC7EB1A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301" name="Rechthoek 300">
              <a:extLst>
                <a:ext uri="{FF2B5EF4-FFF2-40B4-BE49-F238E27FC236}">
                  <a16:creationId xmlns:a16="http://schemas.microsoft.com/office/drawing/2014/main" id="{09627480-6AFE-4413-B100-828B71530DA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02" name="Rechte verbindingslijn 301">
              <a:extLst>
                <a:ext uri="{FF2B5EF4-FFF2-40B4-BE49-F238E27FC236}">
                  <a16:creationId xmlns:a16="http://schemas.microsoft.com/office/drawing/2014/main" id="{99118098-3C27-4884-8D52-9273FB6804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303" name="Ovaal 302">
              <a:extLst>
                <a:ext uri="{FF2B5EF4-FFF2-40B4-BE49-F238E27FC236}">
                  <a16:creationId xmlns:a16="http://schemas.microsoft.com/office/drawing/2014/main" id="{EF6D5ED8-0E3A-4F55-A09E-E4240816946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04" name="Rechthoek 303">
              <a:extLst>
                <a:ext uri="{FF2B5EF4-FFF2-40B4-BE49-F238E27FC236}">
                  <a16:creationId xmlns:a16="http://schemas.microsoft.com/office/drawing/2014/main" id="{09E22369-BD81-47C7-A077-E742B987B751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05" name="Groep 304">
              <a:extLst>
                <a:ext uri="{FF2B5EF4-FFF2-40B4-BE49-F238E27FC236}">
                  <a16:creationId xmlns:a16="http://schemas.microsoft.com/office/drawing/2014/main" id="{289BC3A3-C79D-499D-8E1A-4C8C95AC2048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33" name="Rechthoek 332">
                <a:extLst>
                  <a:ext uri="{FF2B5EF4-FFF2-40B4-BE49-F238E27FC236}">
                    <a16:creationId xmlns:a16="http://schemas.microsoft.com/office/drawing/2014/main" id="{61AD2DC8-9372-42A3-8332-239E7439815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34" name="Rechte verbindingslijn 333">
                <a:extLst>
                  <a:ext uri="{FF2B5EF4-FFF2-40B4-BE49-F238E27FC236}">
                    <a16:creationId xmlns:a16="http://schemas.microsoft.com/office/drawing/2014/main" id="{F767F0BA-9B42-45FE-9354-0604C1DA7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35" name="Gelijkbenige driehoek 334">
                <a:extLst>
                  <a:ext uri="{FF2B5EF4-FFF2-40B4-BE49-F238E27FC236}">
                    <a16:creationId xmlns:a16="http://schemas.microsoft.com/office/drawing/2014/main" id="{76B6326A-9ADE-4677-A820-DE3B68A6ADE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6" name="Groep 305">
              <a:extLst>
                <a:ext uri="{FF2B5EF4-FFF2-40B4-BE49-F238E27FC236}">
                  <a16:creationId xmlns:a16="http://schemas.microsoft.com/office/drawing/2014/main" id="{150FF028-871E-4355-953E-2F1C1D884C43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27" name="Rechthoek 326">
                <a:extLst>
                  <a:ext uri="{FF2B5EF4-FFF2-40B4-BE49-F238E27FC236}">
                    <a16:creationId xmlns:a16="http://schemas.microsoft.com/office/drawing/2014/main" id="{EDDE4C94-6382-4AA0-A9FB-29CBD45EEC7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0C0C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al 327">
                <a:extLst>
                  <a:ext uri="{FF2B5EF4-FFF2-40B4-BE49-F238E27FC236}">
                    <a16:creationId xmlns:a16="http://schemas.microsoft.com/office/drawing/2014/main" id="{5E729FDF-36B7-4A8A-A882-815E2753BE9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9" name="Vrije vorm: vorm 328">
                <a:extLst>
                  <a:ext uri="{FF2B5EF4-FFF2-40B4-BE49-F238E27FC236}">
                    <a16:creationId xmlns:a16="http://schemas.microsoft.com/office/drawing/2014/main" id="{B8CBD397-BB06-4275-9924-31A3382AFD4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0" name="Rechthoek: afgeronde hoeken 329">
                <a:extLst>
                  <a:ext uri="{FF2B5EF4-FFF2-40B4-BE49-F238E27FC236}">
                    <a16:creationId xmlns:a16="http://schemas.microsoft.com/office/drawing/2014/main" id="{B558A250-F406-41BC-B1C5-BFD71F33891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31" name="Rechte verbindingslijn 330">
                <a:extLst>
                  <a:ext uri="{FF2B5EF4-FFF2-40B4-BE49-F238E27FC236}">
                    <a16:creationId xmlns:a16="http://schemas.microsoft.com/office/drawing/2014/main" id="{0FAD93F8-1F21-4806-B378-63E98AA88E6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  <p:cxnSp>
            <p:nvCxnSpPr>
              <p:cNvPr id="332" name="Rechte verbindingslijn 331">
                <a:extLst>
                  <a:ext uri="{FF2B5EF4-FFF2-40B4-BE49-F238E27FC236}">
                    <a16:creationId xmlns:a16="http://schemas.microsoft.com/office/drawing/2014/main" id="{F02055B3-1992-4FDD-8AF3-A4F85B367957}"/>
                  </a:ext>
                </a:extLst>
              </p:cNvPr>
              <p:cNvCxnSpPr>
                <a:cxnSpLocks/>
                <a:stCxn id="330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</p:grpSp>
        <p:sp>
          <p:nvSpPr>
            <p:cNvPr id="307" name="Ovaal 306">
              <a:extLst>
                <a:ext uri="{FF2B5EF4-FFF2-40B4-BE49-F238E27FC236}">
                  <a16:creationId xmlns:a16="http://schemas.microsoft.com/office/drawing/2014/main" id="{7F0F4D52-E5C3-4639-8433-A7842CF26FBB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08" name="Rechthoek 307">
              <a:extLst>
                <a:ext uri="{FF2B5EF4-FFF2-40B4-BE49-F238E27FC236}">
                  <a16:creationId xmlns:a16="http://schemas.microsoft.com/office/drawing/2014/main" id="{BD95AB44-3864-43F1-8487-539F0B7DFAE3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09" name="Rechte verbindingslijn 308">
              <a:extLst>
                <a:ext uri="{FF2B5EF4-FFF2-40B4-BE49-F238E27FC236}">
                  <a16:creationId xmlns:a16="http://schemas.microsoft.com/office/drawing/2014/main" id="{C6523732-FBA9-40D9-8A8B-45624383F1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310" name="Groep 309">
              <a:extLst>
                <a:ext uri="{FF2B5EF4-FFF2-40B4-BE49-F238E27FC236}">
                  <a16:creationId xmlns:a16="http://schemas.microsoft.com/office/drawing/2014/main" id="{CB2A20D3-8672-4C8F-9656-57F6A015E57A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311" name="Groep 310">
                <a:extLst>
                  <a:ext uri="{FF2B5EF4-FFF2-40B4-BE49-F238E27FC236}">
                    <a16:creationId xmlns:a16="http://schemas.microsoft.com/office/drawing/2014/main" id="{7348CC6C-8D75-45F1-9C22-01C0CE232A89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14" name="Groep 313">
                  <a:extLst>
                    <a:ext uri="{FF2B5EF4-FFF2-40B4-BE49-F238E27FC236}">
                      <a16:creationId xmlns:a16="http://schemas.microsoft.com/office/drawing/2014/main" id="{6E1DC8C2-7BD8-44B4-9B47-967E00D274DD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21" name="Groep 320">
                    <a:extLst>
                      <a:ext uri="{FF2B5EF4-FFF2-40B4-BE49-F238E27FC236}">
                        <a16:creationId xmlns:a16="http://schemas.microsoft.com/office/drawing/2014/main" id="{FA38B19D-7428-4E8E-9F22-CDDD9062899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24" name="Rechthoek 323">
                      <a:extLst>
                        <a:ext uri="{FF2B5EF4-FFF2-40B4-BE49-F238E27FC236}">
                          <a16:creationId xmlns:a16="http://schemas.microsoft.com/office/drawing/2014/main" id="{E5768138-2896-43F2-AF78-E88EF07259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Rechthoek 324">
                      <a:extLst>
                        <a:ext uri="{FF2B5EF4-FFF2-40B4-BE49-F238E27FC236}">
                          <a16:creationId xmlns:a16="http://schemas.microsoft.com/office/drawing/2014/main" id="{9027C64D-B128-4DDD-B1FC-0CE216F869B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6" name="Ovaal 325">
                      <a:extLst>
                        <a:ext uri="{FF2B5EF4-FFF2-40B4-BE49-F238E27FC236}">
                          <a16:creationId xmlns:a16="http://schemas.microsoft.com/office/drawing/2014/main" id="{E67136D7-2BA0-41E5-BF72-C8CFB3FD55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22" name="Afbeelding 321">
                    <a:extLst>
                      <a:ext uri="{FF2B5EF4-FFF2-40B4-BE49-F238E27FC236}">
                        <a16:creationId xmlns:a16="http://schemas.microsoft.com/office/drawing/2014/main" id="{F6175CCC-965C-4908-8112-0E06E27FF55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23" name="Afbeelding 322">
                    <a:extLst>
                      <a:ext uri="{FF2B5EF4-FFF2-40B4-BE49-F238E27FC236}">
                        <a16:creationId xmlns:a16="http://schemas.microsoft.com/office/drawing/2014/main" id="{4E3AF191-428C-4AA2-8D35-F00F99DDD34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15" name="Groep 314">
                  <a:extLst>
                    <a:ext uri="{FF2B5EF4-FFF2-40B4-BE49-F238E27FC236}">
                      <a16:creationId xmlns:a16="http://schemas.microsoft.com/office/drawing/2014/main" id="{2950A237-5C75-4BCB-8BEE-185AA407B6A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19" name="Rechthoek 318">
                    <a:extLst>
                      <a:ext uri="{FF2B5EF4-FFF2-40B4-BE49-F238E27FC236}">
                        <a16:creationId xmlns:a16="http://schemas.microsoft.com/office/drawing/2014/main" id="{B4D878B9-43BE-450F-A5A1-7976D9D4E2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" name="Rechthoek 319">
                    <a:extLst>
                      <a:ext uri="{FF2B5EF4-FFF2-40B4-BE49-F238E27FC236}">
                        <a16:creationId xmlns:a16="http://schemas.microsoft.com/office/drawing/2014/main" id="{19B1FD2C-322A-4A58-B752-C6C1EADAD5B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6" name="Groep 315">
                  <a:extLst>
                    <a:ext uri="{FF2B5EF4-FFF2-40B4-BE49-F238E27FC236}">
                      <a16:creationId xmlns:a16="http://schemas.microsoft.com/office/drawing/2014/main" id="{E95696CF-D1D2-48BB-AAC0-1AD7BCBDDBC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17" name="Rechthoek 316">
                    <a:extLst>
                      <a:ext uri="{FF2B5EF4-FFF2-40B4-BE49-F238E27FC236}">
                        <a16:creationId xmlns:a16="http://schemas.microsoft.com/office/drawing/2014/main" id="{B8695033-777F-4B14-9AB4-C3DC29B2DA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" name="Rechthoek 317">
                    <a:extLst>
                      <a:ext uri="{FF2B5EF4-FFF2-40B4-BE49-F238E27FC236}">
                        <a16:creationId xmlns:a16="http://schemas.microsoft.com/office/drawing/2014/main" id="{3C4C93F8-FCF3-44C0-9349-C70C3B925C6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12" name="Rechthoek 311">
                <a:extLst>
                  <a:ext uri="{FF2B5EF4-FFF2-40B4-BE49-F238E27FC236}">
                    <a16:creationId xmlns:a16="http://schemas.microsoft.com/office/drawing/2014/main" id="{ED6F0401-59E7-4378-86EA-184281322491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13" name="Gelijkbenige driehoek 312">
                <a:extLst>
                  <a:ext uri="{FF2B5EF4-FFF2-40B4-BE49-F238E27FC236}">
                    <a16:creationId xmlns:a16="http://schemas.microsoft.com/office/drawing/2014/main" id="{8EBA9762-C81E-4EDB-B5AC-F99364FEEDF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7" name="Tijdelijke aanduiding voor afbeelding 146">
            <a:extLst>
              <a:ext uri="{FF2B5EF4-FFF2-40B4-BE49-F238E27FC236}">
                <a16:creationId xmlns:a16="http://schemas.microsoft.com/office/drawing/2014/main" id="{F71F6D3E-EFDD-45DB-9B5E-04F0E60EE6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79600" y="3506482"/>
            <a:ext cx="7412401" cy="3351518"/>
          </a:xfrm>
          <a:prstGeom prst="rect">
            <a:avLst/>
          </a:prstGeom>
          <a:noFill/>
        </p:spPr>
        <p:txBody>
          <a:bodyPr wrap="square" tIns="108000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</a:t>
            </a:r>
            <a:r>
              <a:rPr lang="nl-NL" noProof="0"/>
              <a:t>icoon</a:t>
            </a:r>
            <a:r>
              <a:rPr lang="nl-NL"/>
              <a:t> om </a:t>
            </a:r>
            <a:br>
              <a:rPr lang="nl-NL"/>
            </a:br>
            <a:r>
              <a:rPr lang="nl-NL"/>
              <a:t>een afbeelding in te laden</a:t>
            </a:r>
          </a:p>
        </p:txBody>
      </p:sp>
      <p:sp>
        <p:nvSpPr>
          <p:cNvPr id="148" name="Tijdelijke aanduiding voor afbeelding 147">
            <a:extLst>
              <a:ext uri="{FF2B5EF4-FFF2-40B4-BE49-F238E27FC236}">
                <a16:creationId xmlns:a16="http://schemas.microsoft.com/office/drawing/2014/main" id="{832A7225-BD61-4543-9756-F38A4572F6A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79600" y="0"/>
            <a:ext cx="7409962" cy="3345716"/>
          </a:xfrm>
          <a:prstGeom prst="rect">
            <a:avLst/>
          </a:prstGeom>
          <a:noFill/>
        </p:spPr>
        <p:txBody>
          <a:bodyPr wrap="square" tIns="108000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</a:t>
            </a:r>
            <a:r>
              <a:rPr lang="nl-NL" noProof="0"/>
              <a:t>icoon</a:t>
            </a:r>
            <a:r>
              <a:rPr lang="nl-NL"/>
              <a:t> om </a:t>
            </a:r>
            <a:br>
              <a:rPr lang="nl-NL"/>
            </a:br>
            <a:r>
              <a:rPr lang="nl-NL"/>
              <a:t>een afbeelding in te laden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7982CD8-F555-4C16-B498-9AA14083BA4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5" name="Tijdelijke aanduiding voor verticale tekst 134">
            <a:extLst>
              <a:ext uri="{FF2B5EF4-FFF2-40B4-BE49-F238E27FC236}">
                <a16:creationId xmlns:a16="http://schemas.microsoft.com/office/drawing/2014/main" id="{3A4E9B61-3BCB-4915-96B1-8180563CE282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9541123" y="0"/>
            <a:ext cx="2650877" cy="1296826"/>
          </a:xfrm>
          <a:custGeom>
            <a:avLst/>
            <a:gdLst>
              <a:gd name="connsiteX0" fmla="*/ 1326077 w 2650877"/>
              <a:gd name="connsiteY0" fmla="*/ 0 h 1296826"/>
              <a:gd name="connsiteX1" fmla="*/ 2650877 w 2650877"/>
              <a:gd name="connsiteY1" fmla="*/ 0 h 1296826"/>
              <a:gd name="connsiteX2" fmla="*/ 2650877 w 2650877"/>
              <a:gd name="connsiteY2" fmla="*/ 1 h 1296826"/>
              <a:gd name="connsiteX3" fmla="*/ 2650877 w 2650877"/>
              <a:gd name="connsiteY3" fmla="*/ 496800 h 1296826"/>
              <a:gd name="connsiteX4" fmla="*/ 2650877 w 2650877"/>
              <a:gd name="connsiteY4" fmla="*/ 1296826 h 1296826"/>
              <a:gd name="connsiteX5" fmla="*/ 0 w 2650877"/>
              <a:gd name="connsiteY5" fmla="*/ 1 h 1296826"/>
              <a:gd name="connsiteX6" fmla="*/ 1326077 w 2650877"/>
              <a:gd name="connsiteY6" fmla="*/ 1 h 129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0877" h="1296826">
                <a:moveTo>
                  <a:pt x="1326077" y="0"/>
                </a:moveTo>
                <a:lnTo>
                  <a:pt x="2650877" y="0"/>
                </a:lnTo>
                <a:lnTo>
                  <a:pt x="2650877" y="1"/>
                </a:lnTo>
                <a:lnTo>
                  <a:pt x="2650877" y="496800"/>
                </a:lnTo>
                <a:lnTo>
                  <a:pt x="2650877" y="1296826"/>
                </a:lnTo>
                <a:lnTo>
                  <a:pt x="0" y="1"/>
                </a:lnTo>
                <a:lnTo>
                  <a:pt x="1326077" y="1"/>
                </a:lnTo>
                <a:close/>
              </a:path>
            </a:pathLst>
          </a:custGeom>
          <a:solidFill>
            <a:schemeClr val="bg1"/>
          </a:solidFill>
        </p:spPr>
        <p:txBody>
          <a:bodyPr vert="vert" wrap="square" lIns="0" tIns="0" rIns="0" bIns="0">
            <a:noAutofit/>
          </a:bodyPr>
          <a:lstStyle>
            <a:lvl1pPr marL="0" indent="0" algn="ctr">
              <a:buNone/>
              <a:defRPr sz="300">
                <a:solidFill>
                  <a:srgbClr val="FF0000">
                    <a:alpha val="0"/>
                  </a:srgb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 marL="446088" marR="0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Dit logo kan verwijderd worden</a:t>
            </a:r>
          </a:p>
        </p:txBody>
      </p:sp>
      <p:sp>
        <p:nvSpPr>
          <p:cNvPr id="137" name="Tijdelijke aanduiding voor afbeelding 13">
            <a:extLst>
              <a:ext uri="{FF2B5EF4-FFF2-40B4-BE49-F238E27FC236}">
                <a16:creationId xmlns:a16="http://schemas.microsoft.com/office/drawing/2014/main" id="{FCDE1E34-401A-4A61-AEF1-0F355352126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745714" y="118090"/>
            <a:ext cx="1324800" cy="496800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Voeg hier een logo in</a:t>
            </a:r>
          </a:p>
        </p:txBody>
      </p:sp>
      <p:grpSp>
        <p:nvGrpSpPr>
          <p:cNvPr id="183" name="Groep 182">
            <a:extLst>
              <a:ext uri="{FF2B5EF4-FFF2-40B4-BE49-F238E27FC236}">
                <a16:creationId xmlns:a16="http://schemas.microsoft.com/office/drawing/2014/main" id="{64D2F7FA-C0B3-4234-953A-CB646761BA4B}"/>
              </a:ext>
            </a:extLst>
          </p:cNvPr>
          <p:cNvGrpSpPr/>
          <p:nvPr userDrawn="1"/>
        </p:nvGrpSpPr>
        <p:grpSpPr>
          <a:xfrm>
            <a:off x="12385632" y="5969670"/>
            <a:ext cx="3324268" cy="3569235"/>
            <a:chOff x="12385632" y="0"/>
            <a:chExt cx="3324268" cy="3569235"/>
          </a:xfrm>
        </p:grpSpPr>
        <p:cxnSp>
          <p:nvCxnSpPr>
            <p:cNvPr id="184" name="Rechte verbindingslijn 183">
              <a:extLst>
                <a:ext uri="{FF2B5EF4-FFF2-40B4-BE49-F238E27FC236}">
                  <a16:creationId xmlns:a16="http://schemas.microsoft.com/office/drawing/2014/main" id="{6172C0E9-847A-4FEE-A79A-707CC839EF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6764" y="20457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85" name="Ovaal 184">
              <a:extLst>
                <a:ext uri="{FF2B5EF4-FFF2-40B4-BE49-F238E27FC236}">
                  <a16:creationId xmlns:a16="http://schemas.microsoft.com/office/drawing/2014/main" id="{031E3170-03BA-4D3F-B8EF-FB3EA66DFD31}"/>
                </a:ext>
              </a:extLst>
            </p:cNvPr>
            <p:cNvSpPr/>
            <p:nvPr userDrawn="1"/>
          </p:nvSpPr>
          <p:spPr>
            <a:xfrm>
              <a:off x="12385632" y="216746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74284E64-5BFD-4BEE-9645-4F9E5F0C39D6}"/>
                </a:ext>
              </a:extLst>
            </p:cNvPr>
            <p:cNvSpPr/>
            <p:nvPr userDrawn="1"/>
          </p:nvSpPr>
          <p:spPr>
            <a:xfrm>
              <a:off x="12751314" y="2233526"/>
              <a:ext cx="2958586" cy="6259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het logo precies in het afbeeldingskader te krijgen, klik op het pijltje onder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‘Aanpassen’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87" name="Groep 186">
              <a:extLst>
                <a:ext uri="{FF2B5EF4-FFF2-40B4-BE49-F238E27FC236}">
                  <a16:creationId xmlns:a16="http://schemas.microsoft.com/office/drawing/2014/main" id="{EEF817AB-7F55-4309-9A48-BAA09E36D797}"/>
                </a:ext>
              </a:extLst>
            </p:cNvPr>
            <p:cNvGrpSpPr/>
            <p:nvPr userDrawn="1"/>
          </p:nvGrpSpPr>
          <p:grpSpPr>
            <a:xfrm>
              <a:off x="12751312" y="2784473"/>
              <a:ext cx="1499406" cy="678267"/>
              <a:chOff x="12757283" y="5191603"/>
              <a:chExt cx="1499406" cy="678267"/>
            </a:xfrm>
          </p:grpSpPr>
          <p:sp>
            <p:nvSpPr>
              <p:cNvPr id="210" name="Rechthoek 209">
                <a:extLst>
                  <a:ext uri="{FF2B5EF4-FFF2-40B4-BE49-F238E27FC236}">
                    <a16:creationId xmlns:a16="http://schemas.microsoft.com/office/drawing/2014/main" id="{F79C5039-40B9-4DC8-8344-8521D5FC4A6F}"/>
                  </a:ext>
                </a:extLst>
              </p:cNvPr>
              <p:cNvSpPr/>
              <p:nvPr userDrawn="1"/>
            </p:nvSpPr>
            <p:spPr>
              <a:xfrm>
                <a:off x="12757283" y="5191603"/>
                <a:ext cx="1499406" cy="58094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1" name="Rechthoek 210">
                <a:extLst>
                  <a:ext uri="{FF2B5EF4-FFF2-40B4-BE49-F238E27FC236}">
                    <a16:creationId xmlns:a16="http://schemas.microsoft.com/office/drawing/2014/main" id="{4D1AEF4E-E432-49F2-9D9F-DE347CE662AD}"/>
                  </a:ext>
                </a:extLst>
              </p:cNvPr>
              <p:cNvSpPr/>
              <p:nvPr userDrawn="1"/>
            </p:nvSpPr>
            <p:spPr>
              <a:xfrm>
                <a:off x="12768263" y="5502992"/>
                <a:ext cx="1481137" cy="262014"/>
              </a:xfrm>
              <a:prstGeom prst="rect">
                <a:avLst/>
              </a:prstGeom>
              <a:solidFill>
                <a:srgbClr val="FCE4D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2" name="Tekstvak 211">
                <a:extLst>
                  <a:ext uri="{FF2B5EF4-FFF2-40B4-BE49-F238E27FC236}">
                    <a16:creationId xmlns:a16="http://schemas.microsoft.com/office/drawing/2014/main" id="{BCE48811-DC29-481D-AB9A-F663A0BF42C9}"/>
                  </a:ext>
                </a:extLst>
              </p:cNvPr>
              <p:cNvSpPr txBox="1"/>
              <p:nvPr userDrawn="1"/>
            </p:nvSpPr>
            <p:spPr>
              <a:xfrm>
                <a:off x="12997648" y="5230713"/>
                <a:ext cx="957818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Opvullen</a:t>
                </a:r>
              </a:p>
            </p:txBody>
          </p:sp>
          <p:sp>
            <p:nvSpPr>
              <p:cNvPr id="213" name="Tekstvak 212">
                <a:extLst>
                  <a:ext uri="{FF2B5EF4-FFF2-40B4-BE49-F238E27FC236}">
                    <a16:creationId xmlns:a16="http://schemas.microsoft.com/office/drawing/2014/main" id="{57DE304D-C208-4D0B-B7CA-E593F7577DE7}"/>
                  </a:ext>
                </a:extLst>
              </p:cNvPr>
              <p:cNvSpPr txBox="1"/>
              <p:nvPr userDrawn="1"/>
            </p:nvSpPr>
            <p:spPr>
              <a:xfrm>
                <a:off x="12984219" y="5551839"/>
                <a:ext cx="104580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Aanpassen</a:t>
                </a:r>
              </a:p>
            </p:txBody>
          </p:sp>
          <p:pic>
            <p:nvPicPr>
              <p:cNvPr id="339" name="Picture 3">
                <a:extLst>
                  <a:ext uri="{FF2B5EF4-FFF2-40B4-BE49-F238E27FC236}">
                    <a16:creationId xmlns:a16="http://schemas.microsoft.com/office/drawing/2014/main" id="{C8D6329A-9A7C-4AA5-AB93-46A731632D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5638539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40" name="Gelijkbenige driehoek 339">
                <a:extLst>
                  <a:ext uri="{FF2B5EF4-FFF2-40B4-BE49-F238E27FC236}">
                    <a16:creationId xmlns:a16="http://schemas.microsoft.com/office/drawing/2014/main" id="{93320A14-753B-410F-85BD-816F94C0490A}"/>
                  </a:ext>
                </a:extLst>
              </p:cNvPr>
              <p:cNvSpPr/>
              <p:nvPr userDrawn="1"/>
            </p:nvSpPr>
            <p:spPr>
              <a:xfrm rot="5400000">
                <a:off x="14094210" y="5619821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41" name="Groep 340">
                <a:extLst>
                  <a:ext uri="{FF2B5EF4-FFF2-40B4-BE49-F238E27FC236}">
                    <a16:creationId xmlns:a16="http://schemas.microsoft.com/office/drawing/2014/main" id="{623EF680-D5A6-4CE0-A7DF-3F97E3FECC9F}"/>
                  </a:ext>
                </a:extLst>
              </p:cNvPr>
              <p:cNvGrpSpPr/>
              <p:nvPr userDrawn="1"/>
            </p:nvGrpSpPr>
            <p:grpSpPr>
              <a:xfrm>
                <a:off x="12816093" y="5580077"/>
                <a:ext cx="194111" cy="107826"/>
                <a:chOff x="12834891" y="3555641"/>
                <a:chExt cx="431762" cy="239838"/>
              </a:xfrm>
            </p:grpSpPr>
            <p:sp>
              <p:nvSpPr>
                <p:cNvPr id="347" name="Rechthoek 346">
                  <a:extLst>
                    <a:ext uri="{FF2B5EF4-FFF2-40B4-BE49-F238E27FC236}">
                      <a16:creationId xmlns:a16="http://schemas.microsoft.com/office/drawing/2014/main" id="{F2D64A4B-F254-4472-B5B8-9D74CC3099FF}"/>
                    </a:ext>
                  </a:extLst>
                </p:cNvPr>
                <p:cNvSpPr/>
                <p:nvPr userDrawn="1"/>
              </p:nvSpPr>
              <p:spPr>
                <a:xfrm>
                  <a:off x="12834891" y="3555641"/>
                  <a:ext cx="243392" cy="239838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" name="Rechthoek 347">
                  <a:extLst>
                    <a:ext uri="{FF2B5EF4-FFF2-40B4-BE49-F238E27FC236}">
                      <a16:creationId xmlns:a16="http://schemas.microsoft.com/office/drawing/2014/main" id="{19F5D5F9-3626-4C7B-AE05-675D542D3D28}"/>
                    </a:ext>
                  </a:extLst>
                </p:cNvPr>
                <p:cNvSpPr/>
                <p:nvPr userDrawn="1"/>
              </p:nvSpPr>
              <p:spPr>
                <a:xfrm>
                  <a:off x="13023258" y="3555641"/>
                  <a:ext cx="243395" cy="239838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" name="Rechthoek 348">
                  <a:extLst>
                    <a:ext uri="{FF2B5EF4-FFF2-40B4-BE49-F238E27FC236}">
                      <a16:creationId xmlns:a16="http://schemas.microsoft.com/office/drawing/2014/main" id="{C063E6EF-210C-4FD5-8618-CAC4CD881030}"/>
                    </a:ext>
                  </a:extLst>
                </p:cNvPr>
                <p:cNvSpPr/>
                <p:nvPr userDrawn="1"/>
              </p:nvSpPr>
              <p:spPr>
                <a:xfrm>
                  <a:off x="12923968" y="3555641"/>
                  <a:ext cx="243394" cy="239838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rgbClr val="ABABAB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" name="Ovaal 349">
                  <a:extLst>
                    <a:ext uri="{FF2B5EF4-FFF2-40B4-BE49-F238E27FC236}">
                      <a16:creationId xmlns:a16="http://schemas.microsoft.com/office/drawing/2014/main" id="{2B445732-C170-4577-8ABB-B457794FD909}"/>
                    </a:ext>
                  </a:extLst>
                </p:cNvPr>
                <p:cNvSpPr/>
                <p:nvPr userDrawn="1"/>
              </p:nvSpPr>
              <p:spPr>
                <a:xfrm>
                  <a:off x="13072246" y="3585939"/>
                  <a:ext cx="67157" cy="67157"/>
                </a:xfrm>
                <a:prstGeom prst="ellipse">
                  <a:avLst/>
                </a:prstGeom>
                <a:solidFill>
                  <a:srgbClr val="ECC679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pic>
              <p:nvPicPr>
                <p:cNvPr id="351" name="Afbeelding 350">
                  <a:extLst>
                    <a:ext uri="{FF2B5EF4-FFF2-40B4-BE49-F238E27FC236}">
                      <a16:creationId xmlns:a16="http://schemas.microsoft.com/office/drawing/2014/main" id="{DAA8A200-DD4A-41CF-B6E6-1DC5B980E59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55825" y="3643048"/>
                  <a:ext cx="161284" cy="130447"/>
                </a:xfrm>
                <a:prstGeom prst="rect">
                  <a:avLst/>
                </a:prstGeom>
              </p:spPr>
            </p:pic>
          </p:grpSp>
          <p:grpSp>
            <p:nvGrpSpPr>
              <p:cNvPr id="342" name="Groep 341">
                <a:extLst>
                  <a:ext uri="{FF2B5EF4-FFF2-40B4-BE49-F238E27FC236}">
                    <a16:creationId xmlns:a16="http://schemas.microsoft.com/office/drawing/2014/main" id="{E674A83F-924E-4797-BBA0-57AC5D671F56}"/>
                  </a:ext>
                </a:extLst>
              </p:cNvPr>
              <p:cNvGrpSpPr/>
              <p:nvPr userDrawn="1"/>
            </p:nvGrpSpPr>
            <p:grpSpPr>
              <a:xfrm>
                <a:off x="12830382" y="5279016"/>
                <a:ext cx="158395" cy="118609"/>
                <a:chOff x="12553949" y="5580076"/>
                <a:chExt cx="143995" cy="107826"/>
              </a:xfrm>
            </p:grpSpPr>
            <p:sp>
              <p:nvSpPr>
                <p:cNvPr id="343" name="Rechthoek 342">
                  <a:extLst>
                    <a:ext uri="{FF2B5EF4-FFF2-40B4-BE49-F238E27FC236}">
                      <a16:creationId xmlns:a16="http://schemas.microsoft.com/office/drawing/2014/main" id="{C375DD53-C016-49E1-85C9-581873148A37}"/>
                    </a:ext>
                  </a:extLst>
                </p:cNvPr>
                <p:cNvSpPr/>
                <p:nvPr userDrawn="1"/>
              </p:nvSpPr>
              <p:spPr>
                <a:xfrm>
                  <a:off x="12553949" y="5580076"/>
                  <a:ext cx="143995" cy="107826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" name="Vrije vorm: vorm 343">
                  <a:extLst>
                    <a:ext uri="{FF2B5EF4-FFF2-40B4-BE49-F238E27FC236}">
                      <a16:creationId xmlns:a16="http://schemas.microsoft.com/office/drawing/2014/main" id="{B740A9B8-C44F-451A-8BC2-D95131694761}"/>
                    </a:ext>
                  </a:extLst>
                </p:cNvPr>
                <p:cNvSpPr/>
                <p:nvPr userDrawn="1"/>
              </p:nvSpPr>
              <p:spPr>
                <a:xfrm>
                  <a:off x="12623393" y="5584031"/>
                  <a:ext cx="48592" cy="23094"/>
                </a:xfrm>
                <a:custGeom>
                  <a:avLst/>
                  <a:gdLst>
                    <a:gd name="connsiteX0" fmla="*/ 0 w 48592"/>
                    <a:gd name="connsiteY0" fmla="*/ 0 h 23094"/>
                    <a:gd name="connsiteX1" fmla="*/ 48592 w 48592"/>
                    <a:gd name="connsiteY1" fmla="*/ 0 h 23094"/>
                    <a:gd name="connsiteX2" fmla="*/ 42077 w 48592"/>
                    <a:gd name="connsiteY2" fmla="*/ 15729 h 23094"/>
                    <a:gd name="connsiteX3" fmla="*/ 24296 w 48592"/>
                    <a:gd name="connsiteY3" fmla="*/ 23094 h 23094"/>
                    <a:gd name="connsiteX4" fmla="*/ 6515 w 48592"/>
                    <a:gd name="connsiteY4" fmla="*/ 15729 h 23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592" h="23094">
                      <a:moveTo>
                        <a:pt x="0" y="0"/>
                      </a:moveTo>
                      <a:lnTo>
                        <a:pt x="48592" y="0"/>
                      </a:lnTo>
                      <a:lnTo>
                        <a:pt x="42077" y="15729"/>
                      </a:lnTo>
                      <a:cubicBezTo>
                        <a:pt x="37526" y="20280"/>
                        <a:pt x="31240" y="23094"/>
                        <a:pt x="24296" y="23094"/>
                      </a:cubicBezTo>
                      <a:cubicBezTo>
                        <a:pt x="17352" y="23094"/>
                        <a:pt x="11066" y="20280"/>
                        <a:pt x="6515" y="15729"/>
                      </a:cubicBezTo>
                      <a:close/>
                    </a:path>
                  </a:pathLst>
                </a:custGeom>
                <a:solidFill>
                  <a:srgbClr val="ECC679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pic>
              <p:nvPicPr>
                <p:cNvPr id="345" name="Afbeelding 344">
                  <a:extLst>
                    <a:ext uri="{FF2B5EF4-FFF2-40B4-BE49-F238E27FC236}">
                      <a16:creationId xmlns:a16="http://schemas.microsoft.com/office/drawing/2014/main" id="{38600A19-5E6C-4F10-AC25-EF6AA17D4D9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62963" y="5617369"/>
                  <a:ext cx="109463" cy="65411"/>
                </a:xfrm>
                <a:prstGeom prst="rect">
                  <a:avLst/>
                </a:prstGeom>
              </p:spPr>
            </p:pic>
            <p:pic>
              <p:nvPicPr>
                <p:cNvPr id="346" name="Afbeelding 345">
                  <a:extLst>
                    <a:ext uri="{FF2B5EF4-FFF2-40B4-BE49-F238E27FC236}">
                      <a16:creationId xmlns:a16="http://schemas.microsoft.com/office/drawing/2014/main" id="{6BA07587-F5D7-4DD7-B0A8-C108F71DCF8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606308" y="5630262"/>
                  <a:ext cx="87887" cy="52518"/>
                </a:xfrm>
                <a:prstGeom prst="rect">
                  <a:avLst/>
                </a:prstGeom>
              </p:spPr>
            </p:pic>
          </p:grpSp>
        </p:grp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5CD10320-E3A5-4DB3-B6C8-935C23B2249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CLIENT-LOGO INVOEGEN?</a:t>
              </a:r>
            </a:p>
          </p:txBody>
        </p:sp>
        <p:cxnSp>
          <p:nvCxnSpPr>
            <p:cNvPr id="189" name="Rechte verbindingslijn 188">
              <a:extLst>
                <a:ext uri="{FF2B5EF4-FFF2-40B4-BE49-F238E27FC236}">
                  <a16:creationId xmlns:a16="http://schemas.microsoft.com/office/drawing/2014/main" id="{E7748C57-E197-4E0E-A835-ABA58A1384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90" name="Ovaal 189">
              <a:extLst>
                <a:ext uri="{FF2B5EF4-FFF2-40B4-BE49-F238E27FC236}">
                  <a16:creationId xmlns:a16="http://schemas.microsoft.com/office/drawing/2014/main" id="{6244881C-4515-44B6-9DB2-610EB4A2A7B9}"/>
                </a:ext>
              </a:extLst>
            </p:cNvPr>
            <p:cNvSpPr/>
            <p:nvPr userDrawn="1"/>
          </p:nvSpPr>
          <p:spPr>
            <a:xfrm>
              <a:off x="12391601" y="370137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91" name="Rechthoek 190">
              <a:extLst>
                <a:ext uri="{FF2B5EF4-FFF2-40B4-BE49-F238E27FC236}">
                  <a16:creationId xmlns:a16="http://schemas.microsoft.com/office/drawing/2014/main" id="{ECE460FB-8F91-45BE-BCA6-F59E2839720F}"/>
                </a:ext>
              </a:extLst>
            </p:cNvPr>
            <p:cNvSpPr/>
            <p:nvPr userDrawn="1"/>
          </p:nvSpPr>
          <p:spPr>
            <a:xfrm>
              <a:off x="12757283" y="436200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het logo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het logo en met de hoekjes het logokader.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92" name="Groep 191">
              <a:extLst>
                <a:ext uri="{FF2B5EF4-FFF2-40B4-BE49-F238E27FC236}">
                  <a16:creationId xmlns:a16="http://schemas.microsoft.com/office/drawing/2014/main" id="{7A558CA6-D266-434C-9688-BC712CDC0C8C}"/>
                </a:ext>
              </a:extLst>
            </p:cNvPr>
            <p:cNvGrpSpPr/>
            <p:nvPr userDrawn="1"/>
          </p:nvGrpSpPr>
          <p:grpSpPr>
            <a:xfrm>
              <a:off x="12696514" y="1318250"/>
              <a:ext cx="514284" cy="612918"/>
              <a:chOff x="12682980" y="3403241"/>
              <a:chExt cx="622284" cy="741632"/>
            </a:xfrm>
          </p:grpSpPr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49FE4423-E3A3-408A-9DDA-7B36F6A47037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97" name="Groep 196">
                  <a:extLst>
                    <a:ext uri="{FF2B5EF4-FFF2-40B4-BE49-F238E27FC236}">
                      <a16:creationId xmlns:a16="http://schemas.microsoft.com/office/drawing/2014/main" id="{E222203D-2249-48C1-BEEC-5A1BF52C562A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04" name="Groep 203">
                    <a:extLst>
                      <a:ext uri="{FF2B5EF4-FFF2-40B4-BE49-F238E27FC236}">
                        <a16:creationId xmlns:a16="http://schemas.microsoft.com/office/drawing/2014/main" id="{641F602E-CDC2-464F-B3FC-6E3F6CE1786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07" name="Rechthoek 206">
                      <a:extLst>
                        <a:ext uri="{FF2B5EF4-FFF2-40B4-BE49-F238E27FC236}">
                          <a16:creationId xmlns:a16="http://schemas.microsoft.com/office/drawing/2014/main" id="{F61EC8FB-CAA1-4BE9-91F5-F7C5328F596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8" name="Rechthoek 207">
                      <a:extLst>
                        <a:ext uri="{FF2B5EF4-FFF2-40B4-BE49-F238E27FC236}">
                          <a16:creationId xmlns:a16="http://schemas.microsoft.com/office/drawing/2014/main" id="{4EF15B2C-3455-453C-BAD5-3E17AE3819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09" name="Ovaal 208">
                      <a:extLst>
                        <a:ext uri="{FF2B5EF4-FFF2-40B4-BE49-F238E27FC236}">
                          <a16:creationId xmlns:a16="http://schemas.microsoft.com/office/drawing/2014/main" id="{3021005F-D194-4700-9A33-5D9AA230029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205" name="Afbeelding 204">
                    <a:extLst>
                      <a:ext uri="{FF2B5EF4-FFF2-40B4-BE49-F238E27FC236}">
                        <a16:creationId xmlns:a16="http://schemas.microsoft.com/office/drawing/2014/main" id="{B5480F90-B2BC-4ACA-BC52-BB3A8DAFFBB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7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06" name="Afbeelding 205">
                    <a:extLst>
                      <a:ext uri="{FF2B5EF4-FFF2-40B4-BE49-F238E27FC236}">
                        <a16:creationId xmlns:a16="http://schemas.microsoft.com/office/drawing/2014/main" id="{848B1E9B-9670-4F5A-862B-9A6AD19AEF5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7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8" name="Groep 197">
                  <a:extLst>
                    <a:ext uri="{FF2B5EF4-FFF2-40B4-BE49-F238E27FC236}">
                      <a16:creationId xmlns:a16="http://schemas.microsoft.com/office/drawing/2014/main" id="{305B0715-7552-4E38-B1D6-6C3F1F95F4E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2" name="Rechthoek 201">
                    <a:extLst>
                      <a:ext uri="{FF2B5EF4-FFF2-40B4-BE49-F238E27FC236}">
                        <a16:creationId xmlns:a16="http://schemas.microsoft.com/office/drawing/2014/main" id="{6266A0AA-27F3-4509-9EAA-1E3C72820F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C19B3A8E-9126-408A-83ED-A3827B55D1F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99" name="Groep 198">
                  <a:extLst>
                    <a:ext uri="{FF2B5EF4-FFF2-40B4-BE49-F238E27FC236}">
                      <a16:creationId xmlns:a16="http://schemas.microsoft.com/office/drawing/2014/main" id="{98F4D19E-B014-4A2F-AEF3-884C55278EAE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0" name="Rechthoek 199">
                    <a:extLst>
                      <a:ext uri="{FF2B5EF4-FFF2-40B4-BE49-F238E27FC236}">
                        <a16:creationId xmlns:a16="http://schemas.microsoft.com/office/drawing/2014/main" id="{E3EB86CB-6CCC-4190-A735-E7E2B03F645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1" name="Rechthoek 200">
                    <a:extLst>
                      <a:ext uri="{FF2B5EF4-FFF2-40B4-BE49-F238E27FC236}">
                        <a16:creationId xmlns:a16="http://schemas.microsoft.com/office/drawing/2014/main" id="{225939F1-48E7-4431-88CE-F2A9D51836A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7D98E2FE-F32D-4EF8-8F01-E9C5194E0AE2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96" name="Gelijkbenige driehoek 195">
                <a:extLst>
                  <a:ext uri="{FF2B5EF4-FFF2-40B4-BE49-F238E27FC236}">
                    <a16:creationId xmlns:a16="http://schemas.microsoft.com/office/drawing/2014/main" id="{3A8AC281-F0D1-4BBD-9C5A-FD3FF0E5DF8F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193" name="Rechte verbindingslijn 192">
              <a:extLst>
                <a:ext uri="{FF2B5EF4-FFF2-40B4-BE49-F238E27FC236}">
                  <a16:creationId xmlns:a16="http://schemas.microsoft.com/office/drawing/2014/main" id="{BA9A82D6-E7BB-44F1-B89B-DD9C47A3A4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5692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</p:grpSp>
      <p:grpSp>
        <p:nvGrpSpPr>
          <p:cNvPr id="179" name="Instructie">
            <a:extLst>
              <a:ext uri="{FF2B5EF4-FFF2-40B4-BE49-F238E27FC236}">
                <a16:creationId xmlns:a16="http://schemas.microsoft.com/office/drawing/2014/main" id="{5BFC1EF7-A19B-479B-B179-9AED0B3DE4F9}"/>
              </a:ext>
            </a:extLst>
          </p:cNvPr>
          <p:cNvGrpSpPr/>
          <p:nvPr userDrawn="1"/>
        </p:nvGrpSpPr>
        <p:grpSpPr>
          <a:xfrm>
            <a:off x="-3407187" y="0"/>
            <a:ext cx="3201327" cy="6001164"/>
            <a:chOff x="-3437547" y="1434"/>
            <a:chExt cx="3201327" cy="6001164"/>
          </a:xfrm>
        </p:grpSpPr>
        <p:cxnSp>
          <p:nvCxnSpPr>
            <p:cNvPr id="180" name="Rechte verbindingslijn 179">
              <a:extLst>
                <a:ext uri="{FF2B5EF4-FFF2-40B4-BE49-F238E27FC236}">
                  <a16:creationId xmlns:a16="http://schemas.microsoft.com/office/drawing/2014/main" id="{54C6FA4D-68AD-4524-9912-605F508021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487E92F4-3752-44F5-A9A6-7532B8931DFE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B76A9261-C568-4462-8E9D-75DBD2300797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5" indent="-228600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Opsomming</a:t>
              </a:r>
            </a:p>
          </p:txBody>
        </p:sp>
        <p:sp>
          <p:nvSpPr>
            <p:cNvPr id="214" name="Ovaal 213">
              <a:extLst>
                <a:ext uri="{FF2B5EF4-FFF2-40B4-BE49-F238E27FC236}">
                  <a16:creationId xmlns:a16="http://schemas.microsoft.com/office/drawing/2014/main" id="{AC866487-9228-4D32-B371-37F1C422F362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5" name="Rechthoek 214">
              <a:extLst>
                <a:ext uri="{FF2B5EF4-FFF2-40B4-BE49-F238E27FC236}">
                  <a16:creationId xmlns:a16="http://schemas.microsoft.com/office/drawing/2014/main" id="{77098DA3-6F13-48EB-84DE-176EFAF7F72E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6" indent="-265113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Alfabet onder opsomming</a:t>
              </a:r>
            </a:p>
          </p:txBody>
        </p:sp>
        <p:sp>
          <p:nvSpPr>
            <p:cNvPr id="216" name="Ovaal 215">
              <a:extLst>
                <a:ext uri="{FF2B5EF4-FFF2-40B4-BE49-F238E27FC236}">
                  <a16:creationId xmlns:a16="http://schemas.microsoft.com/office/drawing/2014/main" id="{8D625E13-A959-44DE-A5C0-186808938B51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7" name="Rechthoek 216">
              <a:extLst>
                <a:ext uri="{FF2B5EF4-FFF2-40B4-BE49-F238E27FC236}">
                  <a16:creationId xmlns:a16="http://schemas.microsoft.com/office/drawing/2014/main" id="{7CFEE122-10FA-471F-8DD4-1B052B283022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7063" marR="0" lvl="7" indent="-180975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onder opsomming</a:t>
              </a:r>
            </a:p>
          </p:txBody>
        </p:sp>
        <p:sp>
          <p:nvSpPr>
            <p:cNvPr id="218" name="Ovaal 217">
              <a:extLst>
                <a:ext uri="{FF2B5EF4-FFF2-40B4-BE49-F238E27FC236}">
                  <a16:creationId xmlns:a16="http://schemas.microsoft.com/office/drawing/2014/main" id="{ACF2DCB8-44F0-4B63-B244-B5C11896DC74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9" name="Rechthoek 218">
              <a:extLst>
                <a:ext uri="{FF2B5EF4-FFF2-40B4-BE49-F238E27FC236}">
                  <a16:creationId xmlns:a16="http://schemas.microsoft.com/office/drawing/2014/main" id="{381BDA67-C67E-4FAB-8090-53D54F055C0B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Italic tekst</a:t>
              </a:r>
            </a:p>
          </p:txBody>
        </p:sp>
        <p:grpSp>
          <p:nvGrpSpPr>
            <p:cNvPr id="220" name="Meer informatie">
              <a:extLst>
                <a:ext uri="{FF2B5EF4-FFF2-40B4-BE49-F238E27FC236}">
                  <a16:creationId xmlns:a16="http://schemas.microsoft.com/office/drawing/2014/main" id="{79BD84FF-CCB6-48FD-A5A6-A756E1B8E40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8" name="Freeform 101">
                <a:extLst>
                  <a:ext uri="{FF2B5EF4-FFF2-40B4-BE49-F238E27FC236}">
                    <a16:creationId xmlns:a16="http://schemas.microsoft.com/office/drawing/2014/main" id="{0180EC74-69B4-4EC1-BB02-8FC968F75A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289" name="Rechthoek 288">
                <a:extLst>
                  <a:ext uri="{FF2B5EF4-FFF2-40B4-BE49-F238E27FC236}">
                    <a16:creationId xmlns:a16="http://schemas.microsoft.com/office/drawing/2014/main" id="{AE2E3848-94CE-4861-B3DE-42938F93436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90" name="Rechte verbindingslijn 289">
                <a:extLst>
                  <a:ext uri="{FF2B5EF4-FFF2-40B4-BE49-F238E27FC236}">
                    <a16:creationId xmlns:a16="http://schemas.microsoft.com/office/drawing/2014/main" id="{15960E10-E445-4B04-B42A-A92277E63AE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221" name="Rechthoek 220">
              <a:extLst>
                <a:ext uri="{FF2B5EF4-FFF2-40B4-BE49-F238E27FC236}">
                  <a16:creationId xmlns:a16="http://schemas.microsoft.com/office/drawing/2014/main" id="{E7C17DA8-8DA2-41F4-8A28-4D283221FEB3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222" name="Ovaal 221">
              <a:extLst>
                <a:ext uri="{FF2B5EF4-FFF2-40B4-BE49-F238E27FC236}">
                  <a16:creationId xmlns:a16="http://schemas.microsoft.com/office/drawing/2014/main" id="{A155BA67-A0B8-4228-A3A0-47C3CAAD4A4A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3" name="Rechte verbindingslijn 222">
              <a:extLst>
                <a:ext uri="{FF2B5EF4-FFF2-40B4-BE49-F238E27FC236}">
                  <a16:creationId xmlns:a16="http://schemas.microsoft.com/office/drawing/2014/main" id="{4168837E-C80D-43AC-8DFC-F230368547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224" name="Groep 223">
              <a:extLst>
                <a:ext uri="{FF2B5EF4-FFF2-40B4-BE49-F238E27FC236}">
                  <a16:creationId xmlns:a16="http://schemas.microsoft.com/office/drawing/2014/main" id="{E8593241-FC24-46E9-A8D3-C1B14A7FC0D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6" name="Rechthoek 235">
                <a:extLst>
                  <a:ext uri="{FF2B5EF4-FFF2-40B4-BE49-F238E27FC236}">
                    <a16:creationId xmlns:a16="http://schemas.microsoft.com/office/drawing/2014/main" id="{C0B4C82C-10C1-484C-8639-BCD0E80E0A1E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37" name="Rechte verbindingslijn 236">
                <a:extLst>
                  <a:ext uri="{FF2B5EF4-FFF2-40B4-BE49-F238E27FC236}">
                    <a16:creationId xmlns:a16="http://schemas.microsoft.com/office/drawing/2014/main" id="{1AC537B6-0E96-4212-95EE-ADBD6A376C1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238" name="Rechte verbindingslijn 237">
                <a:extLst>
                  <a:ext uri="{FF2B5EF4-FFF2-40B4-BE49-F238E27FC236}">
                    <a16:creationId xmlns:a16="http://schemas.microsoft.com/office/drawing/2014/main" id="{528E11DD-F2DF-457F-9195-BF6DFD48377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sp>
            <p:nvSpPr>
              <p:cNvPr id="239" name="Rechthoek 238">
                <a:extLst>
                  <a:ext uri="{FF2B5EF4-FFF2-40B4-BE49-F238E27FC236}">
                    <a16:creationId xmlns:a16="http://schemas.microsoft.com/office/drawing/2014/main" id="{D44608C2-8BB3-46EF-97DF-3D428AAE1AE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240" name="Groep 239">
                <a:extLst>
                  <a:ext uri="{FF2B5EF4-FFF2-40B4-BE49-F238E27FC236}">
                    <a16:creationId xmlns:a16="http://schemas.microsoft.com/office/drawing/2014/main" id="{120F1FDB-2ED1-4FB9-86D0-4FE236CF243F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9" name="Groep 278">
                  <a:extLst>
                    <a:ext uri="{FF2B5EF4-FFF2-40B4-BE49-F238E27FC236}">
                      <a16:creationId xmlns:a16="http://schemas.microsoft.com/office/drawing/2014/main" id="{00B81383-58E8-4041-93E0-245434CFE2FE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3" name="Rechte verbindingslijn 282">
                    <a:extLst>
                      <a:ext uri="{FF2B5EF4-FFF2-40B4-BE49-F238E27FC236}">
                        <a16:creationId xmlns:a16="http://schemas.microsoft.com/office/drawing/2014/main" id="{19B8044F-BA3E-4D38-81AE-4355AD13B2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283">
                    <a:extLst>
                      <a:ext uri="{FF2B5EF4-FFF2-40B4-BE49-F238E27FC236}">
                        <a16:creationId xmlns:a16="http://schemas.microsoft.com/office/drawing/2014/main" id="{70EA1ABA-44F1-44BF-8249-A3DCD3EC65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5" name="Rechte verbindingslijn 284">
                    <a:extLst>
                      <a:ext uri="{FF2B5EF4-FFF2-40B4-BE49-F238E27FC236}">
                        <a16:creationId xmlns:a16="http://schemas.microsoft.com/office/drawing/2014/main" id="{61B16E16-C1CF-4206-80B9-861AA253E2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285">
                    <a:extLst>
                      <a:ext uri="{FF2B5EF4-FFF2-40B4-BE49-F238E27FC236}">
                        <a16:creationId xmlns:a16="http://schemas.microsoft.com/office/drawing/2014/main" id="{F9DDBD2D-99E7-4355-A1D2-AEE938A4EB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286">
                    <a:extLst>
                      <a:ext uri="{FF2B5EF4-FFF2-40B4-BE49-F238E27FC236}">
                        <a16:creationId xmlns:a16="http://schemas.microsoft.com/office/drawing/2014/main" id="{1C880845-186E-4D50-A342-9629CE1692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0" name="Groep 279">
                  <a:extLst>
                    <a:ext uri="{FF2B5EF4-FFF2-40B4-BE49-F238E27FC236}">
                      <a16:creationId xmlns:a16="http://schemas.microsoft.com/office/drawing/2014/main" id="{F8EA9EBB-515C-4192-8682-6F9E9258205C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1" name="Rechthoek 280">
                    <a:extLst>
                      <a:ext uri="{FF2B5EF4-FFF2-40B4-BE49-F238E27FC236}">
                        <a16:creationId xmlns:a16="http://schemas.microsoft.com/office/drawing/2014/main" id="{E7153CE7-8B06-4E71-85B7-4D9F10D963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2" name="Pijl: punthaak 281">
                    <a:extLst>
                      <a:ext uri="{FF2B5EF4-FFF2-40B4-BE49-F238E27FC236}">
                        <a16:creationId xmlns:a16="http://schemas.microsoft.com/office/drawing/2014/main" id="{1A5471A4-3CE0-4EB0-AE0B-22CAFA7BC52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41" name="Groep 240">
                <a:extLst>
                  <a:ext uri="{FF2B5EF4-FFF2-40B4-BE49-F238E27FC236}">
                    <a16:creationId xmlns:a16="http://schemas.microsoft.com/office/drawing/2014/main" id="{934CAAA7-CFEC-4BDF-B3AE-7F83078C5BE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0" name="Groep 269">
                  <a:extLst>
                    <a:ext uri="{FF2B5EF4-FFF2-40B4-BE49-F238E27FC236}">
                      <a16:creationId xmlns:a16="http://schemas.microsoft.com/office/drawing/2014/main" id="{0D062FEA-75D8-4CB1-BDEE-CFB6A57CA30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4" name="Rechte verbindingslijn 273">
                    <a:extLst>
                      <a:ext uri="{FF2B5EF4-FFF2-40B4-BE49-F238E27FC236}">
                        <a16:creationId xmlns:a16="http://schemas.microsoft.com/office/drawing/2014/main" id="{BF7D59AE-D398-46DB-A884-9EBB7A97D6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274">
                    <a:extLst>
                      <a:ext uri="{FF2B5EF4-FFF2-40B4-BE49-F238E27FC236}">
                        <a16:creationId xmlns:a16="http://schemas.microsoft.com/office/drawing/2014/main" id="{3733F596-DDAD-4FB2-B331-FC918A67D5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6" name="Rechte verbindingslijn 275">
                    <a:extLst>
                      <a:ext uri="{FF2B5EF4-FFF2-40B4-BE49-F238E27FC236}">
                        <a16:creationId xmlns:a16="http://schemas.microsoft.com/office/drawing/2014/main" id="{18197F18-B878-44BC-ADDF-CC0D0D83E2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7" name="Rechte verbindingslijn 276">
                    <a:extLst>
                      <a:ext uri="{FF2B5EF4-FFF2-40B4-BE49-F238E27FC236}">
                        <a16:creationId xmlns:a16="http://schemas.microsoft.com/office/drawing/2014/main" id="{BE51B44C-0541-495C-A812-3F560C8352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277">
                    <a:extLst>
                      <a:ext uri="{FF2B5EF4-FFF2-40B4-BE49-F238E27FC236}">
                        <a16:creationId xmlns:a16="http://schemas.microsoft.com/office/drawing/2014/main" id="{2450FC19-9B4E-48DC-B869-4AF8D2BD05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1" name="Groep 270">
                  <a:extLst>
                    <a:ext uri="{FF2B5EF4-FFF2-40B4-BE49-F238E27FC236}">
                      <a16:creationId xmlns:a16="http://schemas.microsoft.com/office/drawing/2014/main" id="{FD694DC3-593A-4948-95B1-AA06A337AD3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2" name="Rechthoek 271">
                    <a:extLst>
                      <a:ext uri="{FF2B5EF4-FFF2-40B4-BE49-F238E27FC236}">
                        <a16:creationId xmlns:a16="http://schemas.microsoft.com/office/drawing/2014/main" id="{603A5094-1D11-4B3F-8EDE-5DBFEDA83FC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3" name="Pijl: punthaak 272">
                    <a:extLst>
                      <a:ext uri="{FF2B5EF4-FFF2-40B4-BE49-F238E27FC236}">
                        <a16:creationId xmlns:a16="http://schemas.microsoft.com/office/drawing/2014/main" id="{50A442AA-3F5B-4CCD-A816-CA6DD9DE56E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242" name="Rechte verbindingslijn 241">
                <a:extLst>
                  <a:ext uri="{FF2B5EF4-FFF2-40B4-BE49-F238E27FC236}">
                    <a16:creationId xmlns:a16="http://schemas.microsoft.com/office/drawing/2014/main" id="{C8E5477F-8A0C-4E7E-961E-954F322D13D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3" name="Rechte verbindingslijn 242">
                <a:extLst>
                  <a:ext uri="{FF2B5EF4-FFF2-40B4-BE49-F238E27FC236}">
                    <a16:creationId xmlns:a16="http://schemas.microsoft.com/office/drawing/2014/main" id="{1DE489B2-C928-4C99-AEE1-419CAFE0B90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4" name="Groep 243">
                <a:extLst>
                  <a:ext uri="{FF2B5EF4-FFF2-40B4-BE49-F238E27FC236}">
                    <a16:creationId xmlns:a16="http://schemas.microsoft.com/office/drawing/2014/main" id="{A517EC9F-9812-47D8-A2C6-CA438F04AFF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9" name="Rechthoek 258">
                  <a:extLst>
                    <a:ext uri="{FF2B5EF4-FFF2-40B4-BE49-F238E27FC236}">
                      <a16:creationId xmlns:a16="http://schemas.microsoft.com/office/drawing/2014/main" id="{F8F3F09D-67FE-4B5E-A984-685BF648343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0" name="Groep 259">
                  <a:extLst>
                    <a:ext uri="{FF2B5EF4-FFF2-40B4-BE49-F238E27FC236}">
                      <a16:creationId xmlns:a16="http://schemas.microsoft.com/office/drawing/2014/main" id="{84FE34C2-79B3-4C4A-B5A7-36CBC3DE6D9C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1" name="Groep 260">
                    <a:extLst>
                      <a:ext uri="{FF2B5EF4-FFF2-40B4-BE49-F238E27FC236}">
                        <a16:creationId xmlns:a16="http://schemas.microsoft.com/office/drawing/2014/main" id="{34D6AF68-544D-42F3-8100-43022EAC2FE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5" name="Rechte verbindingslijn 264">
                      <a:extLst>
                        <a:ext uri="{FF2B5EF4-FFF2-40B4-BE49-F238E27FC236}">
                          <a16:creationId xmlns:a16="http://schemas.microsoft.com/office/drawing/2014/main" id="{7BB23A65-E80A-4ED4-A294-821AF13ED00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265">
                      <a:extLst>
                        <a:ext uri="{FF2B5EF4-FFF2-40B4-BE49-F238E27FC236}">
                          <a16:creationId xmlns:a16="http://schemas.microsoft.com/office/drawing/2014/main" id="{94E4D89C-BC1D-4E46-854A-E86B6339A8E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7" name="Rechte verbindingslijn 266">
                      <a:extLst>
                        <a:ext uri="{FF2B5EF4-FFF2-40B4-BE49-F238E27FC236}">
                          <a16:creationId xmlns:a16="http://schemas.microsoft.com/office/drawing/2014/main" id="{3DB032BA-B198-4CBA-86BD-F907B07E4F8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8" name="Rechte verbindingslijn 267">
                      <a:extLst>
                        <a:ext uri="{FF2B5EF4-FFF2-40B4-BE49-F238E27FC236}">
                          <a16:creationId xmlns:a16="http://schemas.microsoft.com/office/drawing/2014/main" id="{206AE2AE-7435-4DC4-AD1A-6438A2C6C4B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9" name="Rechte verbindingslijn 268">
                      <a:extLst>
                        <a:ext uri="{FF2B5EF4-FFF2-40B4-BE49-F238E27FC236}">
                          <a16:creationId xmlns:a16="http://schemas.microsoft.com/office/drawing/2014/main" id="{8CF83A69-C1BC-425D-80D5-0BF04E642B5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2" name="Groep 261">
                    <a:extLst>
                      <a:ext uri="{FF2B5EF4-FFF2-40B4-BE49-F238E27FC236}">
                        <a16:creationId xmlns:a16="http://schemas.microsoft.com/office/drawing/2014/main" id="{8DDA166A-57C1-4EB3-9880-8142C31E566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3" name="Rechthoek 262">
                      <a:extLst>
                        <a:ext uri="{FF2B5EF4-FFF2-40B4-BE49-F238E27FC236}">
                          <a16:creationId xmlns:a16="http://schemas.microsoft.com/office/drawing/2014/main" id="{B03B9F0A-7A60-479E-97A9-8FCE7BCEF2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4" name="Pijl: punthaak 263">
                      <a:extLst>
                        <a:ext uri="{FF2B5EF4-FFF2-40B4-BE49-F238E27FC236}">
                          <a16:creationId xmlns:a16="http://schemas.microsoft.com/office/drawing/2014/main" id="{8072FD88-01E0-457F-B5F9-FACDB7F91B0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45" name="Groep 244">
                <a:extLst>
                  <a:ext uri="{FF2B5EF4-FFF2-40B4-BE49-F238E27FC236}">
                    <a16:creationId xmlns:a16="http://schemas.microsoft.com/office/drawing/2014/main" id="{F687B504-1FEE-422E-8E07-3E8A180F99C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8" name="Rechthoek 247">
                  <a:extLst>
                    <a:ext uri="{FF2B5EF4-FFF2-40B4-BE49-F238E27FC236}">
                      <a16:creationId xmlns:a16="http://schemas.microsoft.com/office/drawing/2014/main" id="{9FF52E5D-A6CF-493E-BB0A-FA38DB941396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9" name="Groep 248">
                  <a:extLst>
                    <a:ext uri="{FF2B5EF4-FFF2-40B4-BE49-F238E27FC236}">
                      <a16:creationId xmlns:a16="http://schemas.microsoft.com/office/drawing/2014/main" id="{2F24580F-8CB3-4CA4-B910-844CC1ADA7AC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0" name="Groep 249">
                    <a:extLst>
                      <a:ext uri="{FF2B5EF4-FFF2-40B4-BE49-F238E27FC236}">
                        <a16:creationId xmlns:a16="http://schemas.microsoft.com/office/drawing/2014/main" id="{D774CE0E-FA83-47D8-87A5-51567BC2A4B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4" name="Rechte verbindingslijn 253">
                      <a:extLst>
                        <a:ext uri="{FF2B5EF4-FFF2-40B4-BE49-F238E27FC236}">
                          <a16:creationId xmlns:a16="http://schemas.microsoft.com/office/drawing/2014/main" id="{62CB8F86-55C2-46C3-B0C3-8F8EAD7C6C9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254">
                      <a:extLst>
                        <a:ext uri="{FF2B5EF4-FFF2-40B4-BE49-F238E27FC236}">
                          <a16:creationId xmlns:a16="http://schemas.microsoft.com/office/drawing/2014/main" id="{B129AEA1-B6A4-44F3-B534-5109054AEAE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6" name="Rechte verbindingslijn 255">
                      <a:extLst>
                        <a:ext uri="{FF2B5EF4-FFF2-40B4-BE49-F238E27FC236}">
                          <a16:creationId xmlns:a16="http://schemas.microsoft.com/office/drawing/2014/main" id="{819BB5D5-EFD4-4CAA-B0C3-85F576FFF53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7" name="Rechte verbindingslijn 256">
                      <a:extLst>
                        <a:ext uri="{FF2B5EF4-FFF2-40B4-BE49-F238E27FC236}">
                          <a16:creationId xmlns:a16="http://schemas.microsoft.com/office/drawing/2014/main" id="{3DB35A80-A7F0-4950-B40D-875D2D86CE4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8" name="Rechte verbindingslijn 257">
                      <a:extLst>
                        <a:ext uri="{FF2B5EF4-FFF2-40B4-BE49-F238E27FC236}">
                          <a16:creationId xmlns:a16="http://schemas.microsoft.com/office/drawing/2014/main" id="{5D974258-3D3A-43CA-9E12-58E3DB4913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1" name="Groep 250">
                    <a:extLst>
                      <a:ext uri="{FF2B5EF4-FFF2-40B4-BE49-F238E27FC236}">
                        <a16:creationId xmlns:a16="http://schemas.microsoft.com/office/drawing/2014/main" id="{79EE95AF-62FB-40C5-A387-40BB8031BAB0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2" name="Rechthoek 251">
                      <a:extLst>
                        <a:ext uri="{FF2B5EF4-FFF2-40B4-BE49-F238E27FC236}">
                          <a16:creationId xmlns:a16="http://schemas.microsoft.com/office/drawing/2014/main" id="{EDCD6305-6591-465D-958C-9D7C2F66B52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3" name="Pijl: punthaak 252">
                      <a:extLst>
                        <a:ext uri="{FF2B5EF4-FFF2-40B4-BE49-F238E27FC236}">
                          <a16:creationId xmlns:a16="http://schemas.microsoft.com/office/drawing/2014/main" id="{2398265E-495B-4005-BDAE-F1067319099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246" name="Rechthoek 245">
                <a:extLst>
                  <a:ext uri="{FF2B5EF4-FFF2-40B4-BE49-F238E27FC236}">
                    <a16:creationId xmlns:a16="http://schemas.microsoft.com/office/drawing/2014/main" id="{43D391DF-F919-4FC0-A48B-72BFE9BA8143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47" name="Rechthoek 246">
                <a:extLst>
                  <a:ext uri="{FF2B5EF4-FFF2-40B4-BE49-F238E27FC236}">
                    <a16:creationId xmlns:a16="http://schemas.microsoft.com/office/drawing/2014/main" id="{24200B18-EA8A-4960-AE46-9097A98E167E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25" name="Rechte verbindingslijn 224">
              <a:extLst>
                <a:ext uri="{FF2B5EF4-FFF2-40B4-BE49-F238E27FC236}">
                  <a16:creationId xmlns:a16="http://schemas.microsoft.com/office/drawing/2014/main" id="{0CB1B353-3EF3-454D-832C-FC43F5EEED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26" name="Rechthoek 225">
              <a:extLst>
                <a:ext uri="{FF2B5EF4-FFF2-40B4-BE49-F238E27FC236}">
                  <a16:creationId xmlns:a16="http://schemas.microsoft.com/office/drawing/2014/main" id="{5502598E-0CBD-4C66-A969-F462219E3B3F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endParaRPr lang="nl-NL" sz="1100" b="0" i="0" kern="1200" noProof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7" name="Ovaal 226">
              <a:extLst>
                <a:ext uri="{FF2B5EF4-FFF2-40B4-BE49-F238E27FC236}">
                  <a16:creationId xmlns:a16="http://schemas.microsoft.com/office/drawing/2014/main" id="{65053E9F-BD08-42C7-A671-FBA10D59977A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8" name="Rechthoek 227">
              <a:extLst>
                <a:ext uri="{FF2B5EF4-FFF2-40B4-BE49-F238E27FC236}">
                  <a16:creationId xmlns:a16="http://schemas.microsoft.com/office/drawing/2014/main" id="{BAC31BA5-08C3-4B0A-96A5-9957CF46383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Muller Regular" pitchFamily="50" charset="0"/>
                <a:buChar char="−"/>
                <a:tabLst>
                  <a:tab pos="361950" algn="l"/>
                </a:tabLst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#1</a:t>
              </a:r>
            </a:p>
          </p:txBody>
        </p:sp>
        <p:sp>
          <p:nvSpPr>
            <p:cNvPr id="229" name="Ovaal 228">
              <a:extLst>
                <a:ext uri="{FF2B5EF4-FFF2-40B4-BE49-F238E27FC236}">
                  <a16:creationId xmlns:a16="http://schemas.microsoft.com/office/drawing/2014/main" id="{DB4A30F4-1E63-4F46-88B8-5CF8AC856EA1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30" name="Rechthoek 229">
              <a:extLst>
                <a:ext uri="{FF2B5EF4-FFF2-40B4-BE49-F238E27FC236}">
                  <a16:creationId xmlns:a16="http://schemas.microsoft.com/office/drawing/2014/main" id="{B2D4E106-2A11-43FE-862A-2393F6DB929D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#2</a:t>
              </a:r>
            </a:p>
          </p:txBody>
        </p:sp>
        <p:sp>
          <p:nvSpPr>
            <p:cNvPr id="231" name="Ovaal 230">
              <a:extLst>
                <a:ext uri="{FF2B5EF4-FFF2-40B4-BE49-F238E27FC236}">
                  <a16:creationId xmlns:a16="http://schemas.microsoft.com/office/drawing/2014/main" id="{4DAF063B-51D3-438E-9138-92DB76480177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2" name="Rechthoek 231">
              <a:extLst>
                <a:ext uri="{FF2B5EF4-FFF2-40B4-BE49-F238E27FC236}">
                  <a16:creationId xmlns:a16="http://schemas.microsoft.com/office/drawing/2014/main" id="{6AAF8173-0156-4182-9573-6AAE0E3BA7CD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233" name="Ovaal 232">
              <a:extLst>
                <a:ext uri="{FF2B5EF4-FFF2-40B4-BE49-F238E27FC236}">
                  <a16:creationId xmlns:a16="http://schemas.microsoft.com/office/drawing/2014/main" id="{8272147B-8903-4B16-A929-CD11D2E3A86C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4" name="Rechthoek 233">
              <a:extLst>
                <a:ext uri="{FF2B5EF4-FFF2-40B4-BE49-F238E27FC236}">
                  <a16:creationId xmlns:a16="http://schemas.microsoft.com/office/drawing/2014/main" id="{4FAE9C1F-2E8F-453C-9187-32FC27BEB25D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Tx/>
                <a:buNone/>
                <a:tabLst/>
                <a:defRPr/>
              </a:pPr>
              <a:r>
                <a:rPr lang="nl-NL" sz="1800" b="0" i="0" kern="1200" cap="none" baseline="0" noProof="0">
                  <a:solidFill>
                    <a:schemeClr val="accent2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Header</a:t>
              </a:r>
            </a:p>
          </p:txBody>
        </p:sp>
        <p:sp>
          <p:nvSpPr>
            <p:cNvPr id="235" name="Rechthoek 234">
              <a:extLst>
                <a:ext uri="{FF2B5EF4-FFF2-40B4-BE49-F238E27FC236}">
                  <a16:creationId xmlns:a16="http://schemas.microsoft.com/office/drawing/2014/main" id="{D72936D8-FF7E-4BCB-AFF4-5D2D74779801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198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FOTO #1 (VOLLEDIG SCHER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vak 16">
            <a:extLst>
              <a:ext uri="{FF2B5EF4-FFF2-40B4-BE49-F238E27FC236}">
                <a16:creationId xmlns:a16="http://schemas.microsoft.com/office/drawing/2014/main" id="{52B08F1C-FE02-4FF0-B3D8-579DC649F7DC}"/>
              </a:ext>
            </a:extLst>
          </p:cNvPr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100% image</a:t>
            </a:r>
            <a:endParaRPr lang="nl-NL" sz="1400" b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5" name="Tijdelijke aanduiding voor afbeelding 54">
            <a:extLst>
              <a:ext uri="{FF2B5EF4-FFF2-40B4-BE49-F238E27FC236}">
                <a16:creationId xmlns:a16="http://schemas.microsoft.com/office/drawing/2014/main" id="{3F8FC906-9DB5-491E-93E5-CFC3D2BAB0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3150" y="-12744"/>
            <a:ext cx="12195151" cy="6870744"/>
          </a:xfrm>
          <a:prstGeom prst="rect">
            <a:avLst/>
          </a:prstGeom>
          <a:noFill/>
        </p:spPr>
        <p:txBody>
          <a:bodyPr wrap="square" tIns="108000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</a:t>
            </a:r>
            <a:r>
              <a:rPr lang="nl-NL" noProof="0"/>
              <a:t>icoon</a:t>
            </a:r>
            <a:r>
              <a:rPr lang="nl-NL"/>
              <a:t> om </a:t>
            </a:r>
            <a:br>
              <a:rPr lang="nl-NL"/>
            </a:br>
            <a:r>
              <a:rPr lang="nl-NL"/>
              <a:t>een afbeelding in te laden</a:t>
            </a:r>
          </a:p>
        </p:txBody>
      </p:sp>
      <p:sp>
        <p:nvSpPr>
          <p:cNvPr id="56" name="Titel 1">
            <a:extLst>
              <a:ext uri="{FF2B5EF4-FFF2-40B4-BE49-F238E27FC236}">
                <a16:creationId xmlns:a16="http://schemas.microsoft.com/office/drawing/2014/main" id="{4E3D5BDA-6CE4-497C-90C6-64DC043E57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10774800" cy="639240"/>
          </a:xfrm>
        </p:spPr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/>
              <a:t>Klik hier om je titel te plaatsen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895CF-498B-43A9-94D3-C100BB207A8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verticale tekst 7">
            <a:extLst>
              <a:ext uri="{FF2B5EF4-FFF2-40B4-BE49-F238E27FC236}">
                <a16:creationId xmlns:a16="http://schemas.microsoft.com/office/drawing/2014/main" id="{2AF8C7AA-3052-4CB0-A721-F564433C59C5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9541123" y="0"/>
            <a:ext cx="2650877" cy="1296826"/>
          </a:xfrm>
          <a:custGeom>
            <a:avLst/>
            <a:gdLst>
              <a:gd name="connsiteX0" fmla="*/ 1326077 w 2650877"/>
              <a:gd name="connsiteY0" fmla="*/ 0 h 1296826"/>
              <a:gd name="connsiteX1" fmla="*/ 2650877 w 2650877"/>
              <a:gd name="connsiteY1" fmla="*/ 0 h 1296826"/>
              <a:gd name="connsiteX2" fmla="*/ 2650877 w 2650877"/>
              <a:gd name="connsiteY2" fmla="*/ 1 h 1296826"/>
              <a:gd name="connsiteX3" fmla="*/ 2650877 w 2650877"/>
              <a:gd name="connsiteY3" fmla="*/ 496800 h 1296826"/>
              <a:gd name="connsiteX4" fmla="*/ 2650877 w 2650877"/>
              <a:gd name="connsiteY4" fmla="*/ 1296826 h 1296826"/>
              <a:gd name="connsiteX5" fmla="*/ 0 w 2650877"/>
              <a:gd name="connsiteY5" fmla="*/ 1 h 1296826"/>
              <a:gd name="connsiteX6" fmla="*/ 1326077 w 2650877"/>
              <a:gd name="connsiteY6" fmla="*/ 1 h 129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0877" h="1296826">
                <a:moveTo>
                  <a:pt x="1326077" y="0"/>
                </a:moveTo>
                <a:lnTo>
                  <a:pt x="2650877" y="0"/>
                </a:lnTo>
                <a:lnTo>
                  <a:pt x="2650877" y="1"/>
                </a:lnTo>
                <a:lnTo>
                  <a:pt x="2650877" y="496800"/>
                </a:lnTo>
                <a:lnTo>
                  <a:pt x="2650877" y="1296826"/>
                </a:lnTo>
                <a:lnTo>
                  <a:pt x="0" y="1"/>
                </a:lnTo>
                <a:lnTo>
                  <a:pt x="1326077" y="1"/>
                </a:lnTo>
                <a:close/>
              </a:path>
            </a:pathLst>
          </a:custGeom>
          <a:solidFill>
            <a:schemeClr val="bg1"/>
          </a:solidFill>
        </p:spPr>
        <p:txBody>
          <a:bodyPr vert="vert" wrap="square" lIns="0" tIns="0" rIns="0" bIns="0">
            <a:noAutofit/>
          </a:bodyPr>
          <a:lstStyle>
            <a:lvl1pPr marL="0" indent="0" algn="ctr">
              <a:buNone/>
              <a:defRPr sz="300">
                <a:solidFill>
                  <a:srgbClr val="FF0000">
                    <a:alpha val="0"/>
                  </a:srgb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 marL="446088" marR="0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Dit logo kan verwijderd worden</a:t>
            </a:r>
          </a:p>
        </p:txBody>
      </p:sp>
      <p:sp>
        <p:nvSpPr>
          <p:cNvPr id="10" name="Tijdelijke aanduiding voor afbeelding 13">
            <a:extLst>
              <a:ext uri="{FF2B5EF4-FFF2-40B4-BE49-F238E27FC236}">
                <a16:creationId xmlns:a16="http://schemas.microsoft.com/office/drawing/2014/main" id="{62A56018-BFB4-4436-B165-298B9428482B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745714" y="118090"/>
            <a:ext cx="1324800" cy="496800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Voeg hier een logo in</a:t>
            </a:r>
          </a:p>
        </p:txBody>
      </p:sp>
      <p:grpSp>
        <p:nvGrpSpPr>
          <p:cNvPr id="57" name="Groep 56">
            <a:extLst>
              <a:ext uri="{FF2B5EF4-FFF2-40B4-BE49-F238E27FC236}">
                <a16:creationId xmlns:a16="http://schemas.microsoft.com/office/drawing/2014/main" id="{93B3D904-7E2C-4CB7-986C-68CDA7007ACD}"/>
              </a:ext>
            </a:extLst>
          </p:cNvPr>
          <p:cNvGrpSpPr/>
          <p:nvPr userDrawn="1"/>
        </p:nvGrpSpPr>
        <p:grpSpPr>
          <a:xfrm>
            <a:off x="12385632" y="5969670"/>
            <a:ext cx="3324268" cy="3569235"/>
            <a:chOff x="12385632" y="0"/>
            <a:chExt cx="3324268" cy="3569235"/>
          </a:xfrm>
        </p:grpSpPr>
        <p:cxnSp>
          <p:nvCxnSpPr>
            <p:cNvPr id="58" name="Rechte verbindingslijn 57">
              <a:extLst>
                <a:ext uri="{FF2B5EF4-FFF2-40B4-BE49-F238E27FC236}">
                  <a16:creationId xmlns:a16="http://schemas.microsoft.com/office/drawing/2014/main" id="{0A184678-BA39-4967-9606-A333B60749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6764" y="20457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59" name="Ovaal 58">
              <a:extLst>
                <a:ext uri="{FF2B5EF4-FFF2-40B4-BE49-F238E27FC236}">
                  <a16:creationId xmlns:a16="http://schemas.microsoft.com/office/drawing/2014/main" id="{51C16FD6-3B00-46B4-831E-8A09F5D43CDC}"/>
                </a:ext>
              </a:extLst>
            </p:cNvPr>
            <p:cNvSpPr/>
            <p:nvPr userDrawn="1"/>
          </p:nvSpPr>
          <p:spPr>
            <a:xfrm>
              <a:off x="12385632" y="216746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432829F5-2295-471E-BC17-3FBE43005A33}"/>
                </a:ext>
              </a:extLst>
            </p:cNvPr>
            <p:cNvSpPr/>
            <p:nvPr userDrawn="1"/>
          </p:nvSpPr>
          <p:spPr>
            <a:xfrm>
              <a:off x="12751314" y="2233526"/>
              <a:ext cx="2958586" cy="6259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het logo precies in het afbeeldingskader te krijgen, klik op het pijltje onder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‘Aanpassen’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51BBC5BF-A145-4C50-8567-F6FBFFB3B571}"/>
                </a:ext>
              </a:extLst>
            </p:cNvPr>
            <p:cNvGrpSpPr/>
            <p:nvPr userDrawn="1"/>
          </p:nvGrpSpPr>
          <p:grpSpPr>
            <a:xfrm>
              <a:off x="12751312" y="2784473"/>
              <a:ext cx="1499406" cy="678267"/>
              <a:chOff x="12757283" y="5191603"/>
              <a:chExt cx="1499406" cy="678267"/>
            </a:xfrm>
          </p:grpSpPr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EC21F717-E75A-4C20-A55E-6E821BA8D0FC}"/>
                  </a:ext>
                </a:extLst>
              </p:cNvPr>
              <p:cNvSpPr/>
              <p:nvPr userDrawn="1"/>
            </p:nvSpPr>
            <p:spPr>
              <a:xfrm>
                <a:off x="12757283" y="5191603"/>
                <a:ext cx="1499406" cy="58094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chthoek 84">
                <a:extLst>
                  <a:ext uri="{FF2B5EF4-FFF2-40B4-BE49-F238E27FC236}">
                    <a16:creationId xmlns:a16="http://schemas.microsoft.com/office/drawing/2014/main" id="{A7EB1F26-451F-492F-A244-1D5E9A310EC1}"/>
                  </a:ext>
                </a:extLst>
              </p:cNvPr>
              <p:cNvSpPr/>
              <p:nvPr userDrawn="1"/>
            </p:nvSpPr>
            <p:spPr>
              <a:xfrm>
                <a:off x="12768263" y="5502992"/>
                <a:ext cx="1481137" cy="262014"/>
              </a:xfrm>
              <a:prstGeom prst="rect">
                <a:avLst/>
              </a:prstGeom>
              <a:solidFill>
                <a:srgbClr val="FCE4D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F72329F3-0D38-49BF-9ECF-B6A2106BED41}"/>
                  </a:ext>
                </a:extLst>
              </p:cNvPr>
              <p:cNvSpPr txBox="1"/>
              <p:nvPr userDrawn="1"/>
            </p:nvSpPr>
            <p:spPr>
              <a:xfrm>
                <a:off x="12997648" y="5230713"/>
                <a:ext cx="957818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Opvullen</a:t>
                </a:r>
              </a:p>
            </p:txBody>
          </p:sp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7BADC48D-E38B-4447-89BA-3B2F4995F05D}"/>
                  </a:ext>
                </a:extLst>
              </p:cNvPr>
              <p:cNvSpPr txBox="1"/>
              <p:nvPr userDrawn="1"/>
            </p:nvSpPr>
            <p:spPr>
              <a:xfrm>
                <a:off x="12984219" y="5551839"/>
                <a:ext cx="104580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Aanpassen</a:t>
                </a:r>
              </a:p>
            </p:txBody>
          </p:sp>
          <p:pic>
            <p:nvPicPr>
              <p:cNvPr id="88" name="Picture 3">
                <a:extLst>
                  <a:ext uri="{FF2B5EF4-FFF2-40B4-BE49-F238E27FC236}">
                    <a16:creationId xmlns:a16="http://schemas.microsoft.com/office/drawing/2014/main" id="{87314CFC-FBB1-47B9-A266-87216FAA62D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5638539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9" name="Gelijkbenige driehoek 88">
                <a:extLst>
                  <a:ext uri="{FF2B5EF4-FFF2-40B4-BE49-F238E27FC236}">
                    <a16:creationId xmlns:a16="http://schemas.microsoft.com/office/drawing/2014/main" id="{D4254F0A-E975-491F-BC7B-B2C6C180CD3D}"/>
                  </a:ext>
                </a:extLst>
              </p:cNvPr>
              <p:cNvSpPr/>
              <p:nvPr userDrawn="1"/>
            </p:nvSpPr>
            <p:spPr>
              <a:xfrm rot="5400000">
                <a:off x="14094210" y="5619821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DDEC8C1B-95FE-492B-8801-192CEF954A55}"/>
                  </a:ext>
                </a:extLst>
              </p:cNvPr>
              <p:cNvGrpSpPr/>
              <p:nvPr userDrawn="1"/>
            </p:nvGrpSpPr>
            <p:grpSpPr>
              <a:xfrm>
                <a:off x="12816093" y="5580077"/>
                <a:ext cx="194111" cy="107826"/>
                <a:chOff x="12834891" y="3555641"/>
                <a:chExt cx="431762" cy="239838"/>
              </a:xfrm>
            </p:grpSpPr>
            <p:sp>
              <p:nvSpPr>
                <p:cNvPr id="96" name="Rechthoek 95">
                  <a:extLst>
                    <a:ext uri="{FF2B5EF4-FFF2-40B4-BE49-F238E27FC236}">
                      <a16:creationId xmlns:a16="http://schemas.microsoft.com/office/drawing/2014/main" id="{605142EE-876C-44D7-A591-D1B567FE2A45}"/>
                    </a:ext>
                  </a:extLst>
                </p:cNvPr>
                <p:cNvSpPr/>
                <p:nvPr userDrawn="1"/>
              </p:nvSpPr>
              <p:spPr>
                <a:xfrm>
                  <a:off x="12834891" y="3555641"/>
                  <a:ext cx="243392" cy="239838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" name="Rechthoek 96">
                  <a:extLst>
                    <a:ext uri="{FF2B5EF4-FFF2-40B4-BE49-F238E27FC236}">
                      <a16:creationId xmlns:a16="http://schemas.microsoft.com/office/drawing/2014/main" id="{6D02B6B2-1318-4982-8583-AFB0D197E012}"/>
                    </a:ext>
                  </a:extLst>
                </p:cNvPr>
                <p:cNvSpPr/>
                <p:nvPr userDrawn="1"/>
              </p:nvSpPr>
              <p:spPr>
                <a:xfrm>
                  <a:off x="13023258" y="3555641"/>
                  <a:ext cx="243395" cy="239838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Rechthoek 97">
                  <a:extLst>
                    <a:ext uri="{FF2B5EF4-FFF2-40B4-BE49-F238E27FC236}">
                      <a16:creationId xmlns:a16="http://schemas.microsoft.com/office/drawing/2014/main" id="{522B111F-5AA8-4ED5-AF96-70FFFEEAE63B}"/>
                    </a:ext>
                  </a:extLst>
                </p:cNvPr>
                <p:cNvSpPr/>
                <p:nvPr userDrawn="1"/>
              </p:nvSpPr>
              <p:spPr>
                <a:xfrm>
                  <a:off x="12923968" y="3555641"/>
                  <a:ext cx="243394" cy="239838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rgbClr val="ABABAB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Ovaal 98">
                  <a:extLst>
                    <a:ext uri="{FF2B5EF4-FFF2-40B4-BE49-F238E27FC236}">
                      <a16:creationId xmlns:a16="http://schemas.microsoft.com/office/drawing/2014/main" id="{06043CA4-7C8B-4FBE-8B29-31F97742ACE9}"/>
                    </a:ext>
                  </a:extLst>
                </p:cNvPr>
                <p:cNvSpPr/>
                <p:nvPr userDrawn="1"/>
              </p:nvSpPr>
              <p:spPr>
                <a:xfrm>
                  <a:off x="13072246" y="3585939"/>
                  <a:ext cx="67157" cy="67157"/>
                </a:xfrm>
                <a:prstGeom prst="ellipse">
                  <a:avLst/>
                </a:prstGeom>
                <a:solidFill>
                  <a:srgbClr val="ECC679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pic>
              <p:nvPicPr>
                <p:cNvPr id="100" name="Afbeelding 99">
                  <a:extLst>
                    <a:ext uri="{FF2B5EF4-FFF2-40B4-BE49-F238E27FC236}">
                      <a16:creationId xmlns:a16="http://schemas.microsoft.com/office/drawing/2014/main" id="{F8D451DE-1086-4853-BD5C-B3AF1763A32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55825" y="3643048"/>
                  <a:ext cx="161284" cy="130447"/>
                </a:xfrm>
                <a:prstGeom prst="rect">
                  <a:avLst/>
                </a:prstGeom>
              </p:spPr>
            </p:pic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A0FB8799-C174-41F3-B3E0-329387C7768E}"/>
                  </a:ext>
                </a:extLst>
              </p:cNvPr>
              <p:cNvGrpSpPr/>
              <p:nvPr userDrawn="1"/>
            </p:nvGrpSpPr>
            <p:grpSpPr>
              <a:xfrm>
                <a:off x="12830382" y="5279016"/>
                <a:ext cx="158395" cy="118609"/>
                <a:chOff x="12553949" y="5580076"/>
                <a:chExt cx="143995" cy="107826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BAE787E8-797A-4A9B-905F-70CFAC35F47C}"/>
                    </a:ext>
                  </a:extLst>
                </p:cNvPr>
                <p:cNvSpPr/>
                <p:nvPr userDrawn="1"/>
              </p:nvSpPr>
              <p:spPr>
                <a:xfrm>
                  <a:off x="12553949" y="5580076"/>
                  <a:ext cx="143995" cy="107826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Vrije vorm: vorm 92">
                  <a:extLst>
                    <a:ext uri="{FF2B5EF4-FFF2-40B4-BE49-F238E27FC236}">
                      <a16:creationId xmlns:a16="http://schemas.microsoft.com/office/drawing/2014/main" id="{585BC8D2-A442-4707-9D19-6B5160AF61FA}"/>
                    </a:ext>
                  </a:extLst>
                </p:cNvPr>
                <p:cNvSpPr/>
                <p:nvPr userDrawn="1"/>
              </p:nvSpPr>
              <p:spPr>
                <a:xfrm>
                  <a:off x="12623393" y="5584031"/>
                  <a:ext cx="48592" cy="23094"/>
                </a:xfrm>
                <a:custGeom>
                  <a:avLst/>
                  <a:gdLst>
                    <a:gd name="connsiteX0" fmla="*/ 0 w 48592"/>
                    <a:gd name="connsiteY0" fmla="*/ 0 h 23094"/>
                    <a:gd name="connsiteX1" fmla="*/ 48592 w 48592"/>
                    <a:gd name="connsiteY1" fmla="*/ 0 h 23094"/>
                    <a:gd name="connsiteX2" fmla="*/ 42077 w 48592"/>
                    <a:gd name="connsiteY2" fmla="*/ 15729 h 23094"/>
                    <a:gd name="connsiteX3" fmla="*/ 24296 w 48592"/>
                    <a:gd name="connsiteY3" fmla="*/ 23094 h 23094"/>
                    <a:gd name="connsiteX4" fmla="*/ 6515 w 48592"/>
                    <a:gd name="connsiteY4" fmla="*/ 15729 h 23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592" h="23094">
                      <a:moveTo>
                        <a:pt x="0" y="0"/>
                      </a:moveTo>
                      <a:lnTo>
                        <a:pt x="48592" y="0"/>
                      </a:lnTo>
                      <a:lnTo>
                        <a:pt x="42077" y="15729"/>
                      </a:lnTo>
                      <a:cubicBezTo>
                        <a:pt x="37526" y="20280"/>
                        <a:pt x="31240" y="23094"/>
                        <a:pt x="24296" y="23094"/>
                      </a:cubicBezTo>
                      <a:cubicBezTo>
                        <a:pt x="17352" y="23094"/>
                        <a:pt x="11066" y="20280"/>
                        <a:pt x="6515" y="15729"/>
                      </a:cubicBezTo>
                      <a:close/>
                    </a:path>
                  </a:pathLst>
                </a:custGeom>
                <a:solidFill>
                  <a:srgbClr val="ECC679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pic>
              <p:nvPicPr>
                <p:cNvPr id="94" name="Afbeelding 93">
                  <a:extLst>
                    <a:ext uri="{FF2B5EF4-FFF2-40B4-BE49-F238E27FC236}">
                      <a16:creationId xmlns:a16="http://schemas.microsoft.com/office/drawing/2014/main" id="{34AA9B56-D0A4-471D-ADB6-CA0309582FB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62963" y="5617369"/>
                  <a:ext cx="109463" cy="65411"/>
                </a:xfrm>
                <a:prstGeom prst="rect">
                  <a:avLst/>
                </a:prstGeom>
              </p:spPr>
            </p:pic>
            <p:pic>
              <p:nvPicPr>
                <p:cNvPr id="95" name="Afbeelding 94">
                  <a:extLst>
                    <a:ext uri="{FF2B5EF4-FFF2-40B4-BE49-F238E27FC236}">
                      <a16:creationId xmlns:a16="http://schemas.microsoft.com/office/drawing/2014/main" id="{FBDBE258-6F79-4D20-B334-24DA22991A6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606308" y="5630262"/>
                  <a:ext cx="87887" cy="52518"/>
                </a:xfrm>
                <a:prstGeom prst="rect">
                  <a:avLst/>
                </a:prstGeom>
              </p:spPr>
            </p:pic>
          </p:grpSp>
        </p:grp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A70FD0C4-4BDD-4E5F-8986-24ED4A729AB0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CLIENT-LOGO INVOEGEN?</a:t>
              </a:r>
            </a:p>
          </p:txBody>
        </p: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1CBDEA0B-96EE-4E02-900B-6F42138463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64" name="Ovaal 63">
              <a:extLst>
                <a:ext uri="{FF2B5EF4-FFF2-40B4-BE49-F238E27FC236}">
                  <a16:creationId xmlns:a16="http://schemas.microsoft.com/office/drawing/2014/main" id="{B4E8040C-EA77-486E-A701-FC79DA819F05}"/>
                </a:ext>
              </a:extLst>
            </p:cNvPr>
            <p:cNvSpPr/>
            <p:nvPr userDrawn="1"/>
          </p:nvSpPr>
          <p:spPr>
            <a:xfrm>
              <a:off x="12391601" y="370137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78F5F9A0-5A52-4CC1-B0DF-003F12683588}"/>
                </a:ext>
              </a:extLst>
            </p:cNvPr>
            <p:cNvSpPr/>
            <p:nvPr userDrawn="1"/>
          </p:nvSpPr>
          <p:spPr>
            <a:xfrm>
              <a:off x="12757283" y="436200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het logo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het logo en met de hoekjes het logokader.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66" name="Groep 65">
              <a:extLst>
                <a:ext uri="{FF2B5EF4-FFF2-40B4-BE49-F238E27FC236}">
                  <a16:creationId xmlns:a16="http://schemas.microsoft.com/office/drawing/2014/main" id="{9922D850-FA5E-4E62-A96C-562E0DE25578}"/>
                </a:ext>
              </a:extLst>
            </p:cNvPr>
            <p:cNvGrpSpPr/>
            <p:nvPr userDrawn="1"/>
          </p:nvGrpSpPr>
          <p:grpSpPr>
            <a:xfrm>
              <a:off x="12696514" y="1318250"/>
              <a:ext cx="514284" cy="612918"/>
              <a:chOff x="12682980" y="3403241"/>
              <a:chExt cx="622284" cy="741632"/>
            </a:xfrm>
          </p:grpSpPr>
          <p:grpSp>
            <p:nvGrpSpPr>
              <p:cNvPr id="68" name="Groep 67">
                <a:extLst>
                  <a:ext uri="{FF2B5EF4-FFF2-40B4-BE49-F238E27FC236}">
                    <a16:creationId xmlns:a16="http://schemas.microsoft.com/office/drawing/2014/main" id="{9C540811-461A-4CFB-9331-47F90E0F5B59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71" name="Groep 70">
                  <a:extLst>
                    <a:ext uri="{FF2B5EF4-FFF2-40B4-BE49-F238E27FC236}">
                      <a16:creationId xmlns:a16="http://schemas.microsoft.com/office/drawing/2014/main" id="{4A4614EB-E384-4289-8C6C-2AA2D01943BC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78" name="Groep 77">
                    <a:extLst>
                      <a:ext uri="{FF2B5EF4-FFF2-40B4-BE49-F238E27FC236}">
                        <a16:creationId xmlns:a16="http://schemas.microsoft.com/office/drawing/2014/main" id="{9D7266D0-C84B-404C-9B3D-3FFCCADBE3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81" name="Rechthoek 80">
                      <a:extLst>
                        <a:ext uri="{FF2B5EF4-FFF2-40B4-BE49-F238E27FC236}">
                          <a16:creationId xmlns:a16="http://schemas.microsoft.com/office/drawing/2014/main" id="{8E641372-EDB7-46FA-8AA1-00076DC5BFE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2" name="Rechthoek 81">
                      <a:extLst>
                        <a:ext uri="{FF2B5EF4-FFF2-40B4-BE49-F238E27FC236}">
                          <a16:creationId xmlns:a16="http://schemas.microsoft.com/office/drawing/2014/main" id="{0B8CA23F-51C5-42C3-92AF-B87100929E3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3" name="Ovaal 82">
                      <a:extLst>
                        <a:ext uri="{FF2B5EF4-FFF2-40B4-BE49-F238E27FC236}">
                          <a16:creationId xmlns:a16="http://schemas.microsoft.com/office/drawing/2014/main" id="{92ADB2AD-3590-4842-9E97-5D6912E3EF0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79" name="Afbeelding 78">
                    <a:extLst>
                      <a:ext uri="{FF2B5EF4-FFF2-40B4-BE49-F238E27FC236}">
                        <a16:creationId xmlns:a16="http://schemas.microsoft.com/office/drawing/2014/main" id="{4E12F39B-4839-40AA-8BBC-0F4AFA8F983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80" name="Afbeelding 79">
                    <a:extLst>
                      <a:ext uri="{FF2B5EF4-FFF2-40B4-BE49-F238E27FC236}">
                        <a16:creationId xmlns:a16="http://schemas.microsoft.com/office/drawing/2014/main" id="{8DE82A28-CEE8-4769-9D0A-707AFDDA63B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2" name="Groep 71">
                  <a:extLst>
                    <a:ext uri="{FF2B5EF4-FFF2-40B4-BE49-F238E27FC236}">
                      <a16:creationId xmlns:a16="http://schemas.microsoft.com/office/drawing/2014/main" id="{B67897D2-AD87-47BA-96E1-C5A4EF0442A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2D529AEF-3540-487F-8650-A26931DD992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Rechthoek 76">
                    <a:extLst>
                      <a:ext uri="{FF2B5EF4-FFF2-40B4-BE49-F238E27FC236}">
                        <a16:creationId xmlns:a16="http://schemas.microsoft.com/office/drawing/2014/main" id="{D37E2369-0999-4205-B544-DD097B57F40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3" name="Groep 72">
                  <a:extLst>
                    <a:ext uri="{FF2B5EF4-FFF2-40B4-BE49-F238E27FC236}">
                      <a16:creationId xmlns:a16="http://schemas.microsoft.com/office/drawing/2014/main" id="{2E0940D4-2FE7-4FED-8B69-7E878B4993B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062383F0-28E6-4A50-BA23-107ABC7206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7728931F-5266-44D0-A654-530102ED54C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69" name="Rechthoek 68">
                <a:extLst>
                  <a:ext uri="{FF2B5EF4-FFF2-40B4-BE49-F238E27FC236}">
                    <a16:creationId xmlns:a16="http://schemas.microsoft.com/office/drawing/2014/main" id="{63310503-6258-486A-9A70-774FB4F246D2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70" name="Gelijkbenige driehoek 69">
                <a:extLst>
                  <a:ext uri="{FF2B5EF4-FFF2-40B4-BE49-F238E27FC236}">
                    <a16:creationId xmlns:a16="http://schemas.microsoft.com/office/drawing/2014/main" id="{6DF761C3-FB99-40BD-96E9-5D63A71C17A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67" name="Rechte verbindingslijn 66">
              <a:extLst>
                <a:ext uri="{FF2B5EF4-FFF2-40B4-BE49-F238E27FC236}">
                  <a16:creationId xmlns:a16="http://schemas.microsoft.com/office/drawing/2014/main" id="{0A1A5DF4-1B14-4472-A978-5BD4CE177F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5692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</p:grpSp>
      <p:grpSp>
        <p:nvGrpSpPr>
          <p:cNvPr id="101" name="Instructie">
            <a:extLst>
              <a:ext uri="{FF2B5EF4-FFF2-40B4-BE49-F238E27FC236}">
                <a16:creationId xmlns:a16="http://schemas.microsoft.com/office/drawing/2014/main" id="{BCC9F4F8-6D56-4A89-85BD-4346BCE327E6}"/>
              </a:ext>
            </a:extLst>
          </p:cNvPr>
          <p:cNvGrpSpPr/>
          <p:nvPr userDrawn="1"/>
        </p:nvGrpSpPr>
        <p:grpSpPr>
          <a:xfrm>
            <a:off x="12391601" y="0"/>
            <a:ext cx="3183678" cy="5340257"/>
            <a:chOff x="12391601" y="0"/>
            <a:chExt cx="3183678" cy="5340257"/>
          </a:xfrm>
        </p:grpSpPr>
        <p:grpSp>
          <p:nvGrpSpPr>
            <p:cNvPr id="102" name="Meer informatie">
              <a:extLst>
                <a:ext uri="{FF2B5EF4-FFF2-40B4-BE49-F238E27FC236}">
                  <a16:creationId xmlns:a16="http://schemas.microsoft.com/office/drawing/2014/main" id="{F9C6575E-7B40-44EF-A120-1FBC7CD3D9B8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142" name="Freeform 101">
                <a:extLst>
                  <a:ext uri="{FF2B5EF4-FFF2-40B4-BE49-F238E27FC236}">
                    <a16:creationId xmlns:a16="http://schemas.microsoft.com/office/drawing/2014/main" id="{AEFBE02C-17CA-4817-A219-032D023223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143" name="Rechthoek 142">
                <a:extLst>
                  <a:ext uri="{FF2B5EF4-FFF2-40B4-BE49-F238E27FC236}">
                    <a16:creationId xmlns:a16="http://schemas.microsoft.com/office/drawing/2014/main" id="{35AFC48C-264E-4936-8862-14A8547FB1B1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44" name="Rechte verbindingslijn 143">
                <a:extLst>
                  <a:ext uri="{FF2B5EF4-FFF2-40B4-BE49-F238E27FC236}">
                    <a16:creationId xmlns:a16="http://schemas.microsoft.com/office/drawing/2014/main" id="{401AF79D-625E-4C86-B258-06A18FE565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8B95343D-8067-4B1B-88EA-40997D59E252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E5580FB0-E780-4057-A068-CD70604DCAAA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5" name="Rechte verbindingslijn 104">
              <a:extLst>
                <a:ext uri="{FF2B5EF4-FFF2-40B4-BE49-F238E27FC236}">
                  <a16:creationId xmlns:a16="http://schemas.microsoft.com/office/drawing/2014/main" id="{0C92C225-72D9-4C80-A9F1-4BEAFD6CA9E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106" name="Rechte verbindingslijn 105">
              <a:extLst>
                <a:ext uri="{FF2B5EF4-FFF2-40B4-BE49-F238E27FC236}">
                  <a16:creationId xmlns:a16="http://schemas.microsoft.com/office/drawing/2014/main" id="{79521E1C-68BF-4709-9D22-FDF32BCDE1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959B3C80-7427-4F84-A8DA-8C16D9925998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C9C3B136-6C78-4EFE-BBED-22CC4BBBF8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704E0120-6ECB-479B-9FF6-4874FAB6BFF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9F182209-A165-4F70-82EA-769482A99184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11" name="Groep 110">
              <a:extLst>
                <a:ext uri="{FF2B5EF4-FFF2-40B4-BE49-F238E27FC236}">
                  <a16:creationId xmlns:a16="http://schemas.microsoft.com/office/drawing/2014/main" id="{F0EBD11E-2150-4A13-9760-3CE46AE8FAD8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E4EB051A-BF9A-4018-9C38-18EB3B830EF4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5D29DA80-CEA5-45E5-852D-55A8539C94C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1" name="Gelijkbenige driehoek 140">
                <a:extLst>
                  <a:ext uri="{FF2B5EF4-FFF2-40B4-BE49-F238E27FC236}">
                    <a16:creationId xmlns:a16="http://schemas.microsoft.com/office/drawing/2014/main" id="{9C3EA956-BAC9-46BA-827B-48776985A53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12" name="Groep 111">
              <a:extLst>
                <a:ext uri="{FF2B5EF4-FFF2-40B4-BE49-F238E27FC236}">
                  <a16:creationId xmlns:a16="http://schemas.microsoft.com/office/drawing/2014/main" id="{B0260B08-EA11-4590-A063-1B7C1F96135F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660CB22C-4909-43B8-A186-41B658C46B64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0C0C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4" name="Ovaal 133">
                <a:extLst>
                  <a:ext uri="{FF2B5EF4-FFF2-40B4-BE49-F238E27FC236}">
                    <a16:creationId xmlns:a16="http://schemas.microsoft.com/office/drawing/2014/main" id="{60917734-8C0F-4695-8804-6001536C466A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5" name="Vrije vorm: vorm 134">
                <a:extLst>
                  <a:ext uri="{FF2B5EF4-FFF2-40B4-BE49-F238E27FC236}">
                    <a16:creationId xmlns:a16="http://schemas.microsoft.com/office/drawing/2014/main" id="{1160ABCC-D290-4E62-A2A7-C8F84C10D57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6" name="Rechthoek: afgeronde hoeken 135">
                <a:extLst>
                  <a:ext uri="{FF2B5EF4-FFF2-40B4-BE49-F238E27FC236}">
                    <a16:creationId xmlns:a16="http://schemas.microsoft.com/office/drawing/2014/main" id="{08F12E29-06E1-4DE1-8A54-17FA087EF5CD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137" name="Rechte verbindingslijn 136">
                <a:extLst>
                  <a:ext uri="{FF2B5EF4-FFF2-40B4-BE49-F238E27FC236}">
                    <a16:creationId xmlns:a16="http://schemas.microsoft.com/office/drawing/2014/main" id="{09616DD3-A8D7-43EA-BC46-2D8787BC66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  <p:cxnSp>
            <p:nvCxnSpPr>
              <p:cNvPr id="138" name="Rechte verbindingslijn 137">
                <a:extLst>
                  <a:ext uri="{FF2B5EF4-FFF2-40B4-BE49-F238E27FC236}">
                    <a16:creationId xmlns:a16="http://schemas.microsoft.com/office/drawing/2014/main" id="{C36AF7E5-15AF-4DC5-AA95-1EC447EFCA64}"/>
                  </a:ext>
                </a:extLst>
              </p:cNvPr>
              <p:cNvCxnSpPr>
                <a:cxnSpLocks/>
                <a:stCxn id="13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</p:grpSp>
        <p:sp>
          <p:nvSpPr>
            <p:cNvPr id="113" name="Ovaal 112">
              <a:extLst>
                <a:ext uri="{FF2B5EF4-FFF2-40B4-BE49-F238E27FC236}">
                  <a16:creationId xmlns:a16="http://schemas.microsoft.com/office/drawing/2014/main" id="{54DD4084-0843-4A0B-BADE-CAA07A2E66DE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5759939A-418A-48DE-A4E7-233C8C583A6A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5" name="Rechte verbindingslijn 114">
              <a:extLst>
                <a:ext uri="{FF2B5EF4-FFF2-40B4-BE49-F238E27FC236}">
                  <a16:creationId xmlns:a16="http://schemas.microsoft.com/office/drawing/2014/main" id="{ABD75A79-E100-4DE7-8DBE-C4BE9A070C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0870CCF1-BC3D-464B-8F48-29B27929BC0A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C55923EE-FF39-4952-BD0F-8F376DB69148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19B12BAA-EB2B-49B4-8DEA-A8E3B783EED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27" name="Groep 126">
                    <a:extLst>
                      <a:ext uri="{FF2B5EF4-FFF2-40B4-BE49-F238E27FC236}">
                        <a16:creationId xmlns:a16="http://schemas.microsoft.com/office/drawing/2014/main" id="{DBE78AD1-71A6-4229-8C97-7AD5C96EFA8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30" name="Rechthoek 129">
                      <a:extLst>
                        <a:ext uri="{FF2B5EF4-FFF2-40B4-BE49-F238E27FC236}">
                          <a16:creationId xmlns:a16="http://schemas.microsoft.com/office/drawing/2014/main" id="{11492D37-C3E7-42F6-8CFB-53D4A3D923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1" name="Rechthoek 130">
                      <a:extLst>
                        <a:ext uri="{FF2B5EF4-FFF2-40B4-BE49-F238E27FC236}">
                          <a16:creationId xmlns:a16="http://schemas.microsoft.com/office/drawing/2014/main" id="{D3D238C4-7461-4316-833E-109E5D85895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2" name="Ovaal 131">
                      <a:extLst>
                        <a:ext uri="{FF2B5EF4-FFF2-40B4-BE49-F238E27FC236}">
                          <a16:creationId xmlns:a16="http://schemas.microsoft.com/office/drawing/2014/main" id="{74CF8FFB-1494-4A55-A473-0BCA166748D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128" name="Afbeelding 127">
                    <a:extLst>
                      <a:ext uri="{FF2B5EF4-FFF2-40B4-BE49-F238E27FC236}">
                        <a16:creationId xmlns:a16="http://schemas.microsoft.com/office/drawing/2014/main" id="{3E26AC9D-76F4-4BFE-AC9F-8D63087C29F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9" name="Afbeelding 128">
                    <a:extLst>
                      <a:ext uri="{FF2B5EF4-FFF2-40B4-BE49-F238E27FC236}">
                        <a16:creationId xmlns:a16="http://schemas.microsoft.com/office/drawing/2014/main" id="{92898F31-3DCD-4E60-BE1D-30C16547529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7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1" name="Groep 120">
                  <a:extLst>
                    <a:ext uri="{FF2B5EF4-FFF2-40B4-BE49-F238E27FC236}">
                      <a16:creationId xmlns:a16="http://schemas.microsoft.com/office/drawing/2014/main" id="{0CF9DAC8-2808-4FC9-A4E1-B5555D1E371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5" name="Rechthoek 124">
                    <a:extLst>
                      <a:ext uri="{FF2B5EF4-FFF2-40B4-BE49-F238E27FC236}">
                        <a16:creationId xmlns:a16="http://schemas.microsoft.com/office/drawing/2014/main" id="{21472C08-CF5E-441B-BE6A-21823F14FD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6" name="Rechthoek 125">
                    <a:extLst>
                      <a:ext uri="{FF2B5EF4-FFF2-40B4-BE49-F238E27FC236}">
                        <a16:creationId xmlns:a16="http://schemas.microsoft.com/office/drawing/2014/main" id="{A7BEDD06-659E-4C15-A6CC-D7F21516D9E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6E33F8D3-4F74-4427-A501-0073D228C21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3" name="Rechthoek 122">
                    <a:extLst>
                      <a:ext uri="{FF2B5EF4-FFF2-40B4-BE49-F238E27FC236}">
                        <a16:creationId xmlns:a16="http://schemas.microsoft.com/office/drawing/2014/main" id="{7CBFB119-0AF2-4715-9285-B23304E333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4" name="Rechthoek 123">
                    <a:extLst>
                      <a:ext uri="{FF2B5EF4-FFF2-40B4-BE49-F238E27FC236}">
                        <a16:creationId xmlns:a16="http://schemas.microsoft.com/office/drawing/2014/main" id="{5B066E42-4F4A-46E5-B1B8-F2AA66F3DB6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EF0006AE-F052-4C2A-A5F3-90F27622D4F2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52D0C854-C330-405E-AB1A-5017FABD0CC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7" name="Tijdelijke aanduiding voor tekst 152">
            <a:extLst>
              <a:ext uri="{FF2B5EF4-FFF2-40B4-BE49-F238E27FC236}">
                <a16:creationId xmlns:a16="http://schemas.microsoft.com/office/drawing/2014/main" id="{BD97646B-0509-442D-82C2-8B1FE56EEFC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599" y="5995893"/>
            <a:ext cx="1976674" cy="555728"/>
          </a:xfrm>
          <a:blipFill>
            <a:blip r:embed="rId9"/>
            <a:srcRect/>
            <a:stretch>
              <a:fillRect l="-760" r="-7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4013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22.12.2020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FOTO (VOLLEDIG SCHER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43E291FA-11A4-4278-9AE1-8B6E5C537A52}"/>
              </a:ext>
            </a:extLst>
          </p:cNvPr>
          <p:cNvSpPr/>
          <p:nvPr userDrawn="1"/>
        </p:nvSpPr>
        <p:spPr>
          <a:xfrm>
            <a:off x="-11112" y="0"/>
            <a:ext cx="1220311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4" name="Tijdelijke aanduiding voor afbeelding 113">
            <a:extLst>
              <a:ext uri="{FF2B5EF4-FFF2-40B4-BE49-F238E27FC236}">
                <a16:creationId xmlns:a16="http://schemas.microsoft.com/office/drawing/2014/main" id="{38DEE658-ABF8-4BDD-8456-39736D192C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205062" cy="7863840"/>
          </a:xfrm>
          <a:custGeom>
            <a:avLst/>
            <a:gdLst>
              <a:gd name="connsiteX0" fmla="*/ 0 w 12192000"/>
              <a:gd name="connsiteY0" fmla="*/ 0 h 7159411"/>
              <a:gd name="connsiteX1" fmla="*/ 12192000 w 12192000"/>
              <a:gd name="connsiteY1" fmla="*/ 0 h 7159411"/>
              <a:gd name="connsiteX2" fmla="*/ 12192000 w 12192000"/>
              <a:gd name="connsiteY2" fmla="*/ 5562178 h 7159411"/>
              <a:gd name="connsiteX3" fmla="*/ 9572626 w 12192000"/>
              <a:gd name="connsiteY3" fmla="*/ 6858000 h 7159411"/>
              <a:gd name="connsiteX4" fmla="*/ 12192000 w 12192000"/>
              <a:gd name="connsiteY4" fmla="*/ 6857999 h 7159411"/>
              <a:gd name="connsiteX5" fmla="*/ 12192000 w 12192000"/>
              <a:gd name="connsiteY5" fmla="*/ 6858000 h 7159411"/>
              <a:gd name="connsiteX6" fmla="*/ 7480301 w 12192000"/>
              <a:gd name="connsiteY6" fmla="*/ 6858000 h 7159411"/>
              <a:gd name="connsiteX7" fmla="*/ 6096001 w 12192000"/>
              <a:gd name="connsiteY7" fmla="*/ 7159411 h 7159411"/>
              <a:gd name="connsiteX8" fmla="*/ 4711701 w 12192000"/>
              <a:gd name="connsiteY8" fmla="*/ 6858000 h 7159411"/>
              <a:gd name="connsiteX9" fmla="*/ 0 w 12192000"/>
              <a:gd name="connsiteY9" fmla="*/ 6858000 h 7159411"/>
              <a:gd name="connsiteX0" fmla="*/ 0 w 12192000"/>
              <a:gd name="connsiteY0" fmla="*/ 0 h 7159411"/>
              <a:gd name="connsiteX1" fmla="*/ 12192000 w 12192000"/>
              <a:gd name="connsiteY1" fmla="*/ 0 h 7159411"/>
              <a:gd name="connsiteX2" fmla="*/ 12192000 w 12192000"/>
              <a:gd name="connsiteY2" fmla="*/ 5562178 h 7159411"/>
              <a:gd name="connsiteX3" fmla="*/ 12192000 w 12192000"/>
              <a:gd name="connsiteY3" fmla="*/ 6857999 h 7159411"/>
              <a:gd name="connsiteX4" fmla="*/ 12192000 w 12192000"/>
              <a:gd name="connsiteY4" fmla="*/ 6858000 h 7159411"/>
              <a:gd name="connsiteX5" fmla="*/ 7480301 w 12192000"/>
              <a:gd name="connsiteY5" fmla="*/ 6858000 h 7159411"/>
              <a:gd name="connsiteX6" fmla="*/ 6096001 w 12192000"/>
              <a:gd name="connsiteY6" fmla="*/ 7159411 h 7159411"/>
              <a:gd name="connsiteX7" fmla="*/ 4711701 w 12192000"/>
              <a:gd name="connsiteY7" fmla="*/ 6858000 h 7159411"/>
              <a:gd name="connsiteX8" fmla="*/ 0 w 12192000"/>
              <a:gd name="connsiteY8" fmla="*/ 6858000 h 7159411"/>
              <a:gd name="connsiteX9" fmla="*/ 0 w 12192000"/>
              <a:gd name="connsiteY9" fmla="*/ 0 h 7159411"/>
              <a:gd name="connsiteX0" fmla="*/ 0 w 12192000"/>
              <a:gd name="connsiteY0" fmla="*/ 0 h 7746274"/>
              <a:gd name="connsiteX1" fmla="*/ 12192000 w 12192000"/>
              <a:gd name="connsiteY1" fmla="*/ 0 h 7746274"/>
              <a:gd name="connsiteX2" fmla="*/ 12192000 w 12192000"/>
              <a:gd name="connsiteY2" fmla="*/ 5562178 h 7746274"/>
              <a:gd name="connsiteX3" fmla="*/ 12192000 w 12192000"/>
              <a:gd name="connsiteY3" fmla="*/ 6857999 h 7746274"/>
              <a:gd name="connsiteX4" fmla="*/ 12192000 w 12192000"/>
              <a:gd name="connsiteY4" fmla="*/ 6858000 h 7746274"/>
              <a:gd name="connsiteX5" fmla="*/ 6774907 w 12192000"/>
              <a:gd name="connsiteY5" fmla="*/ 7746274 h 7746274"/>
              <a:gd name="connsiteX6" fmla="*/ 6096001 w 12192000"/>
              <a:gd name="connsiteY6" fmla="*/ 7159411 h 7746274"/>
              <a:gd name="connsiteX7" fmla="*/ 4711701 w 12192000"/>
              <a:gd name="connsiteY7" fmla="*/ 6858000 h 7746274"/>
              <a:gd name="connsiteX8" fmla="*/ 0 w 12192000"/>
              <a:gd name="connsiteY8" fmla="*/ 6858000 h 7746274"/>
              <a:gd name="connsiteX9" fmla="*/ 0 w 12192000"/>
              <a:gd name="connsiteY9" fmla="*/ 0 h 7746274"/>
              <a:gd name="connsiteX0" fmla="*/ 0 w 12192000"/>
              <a:gd name="connsiteY0" fmla="*/ 0 h 7746274"/>
              <a:gd name="connsiteX1" fmla="*/ 12192000 w 12192000"/>
              <a:gd name="connsiteY1" fmla="*/ 0 h 7746274"/>
              <a:gd name="connsiteX2" fmla="*/ 12192000 w 12192000"/>
              <a:gd name="connsiteY2" fmla="*/ 5562178 h 7746274"/>
              <a:gd name="connsiteX3" fmla="*/ 12192000 w 12192000"/>
              <a:gd name="connsiteY3" fmla="*/ 6857999 h 7746274"/>
              <a:gd name="connsiteX4" fmla="*/ 12192000 w 12192000"/>
              <a:gd name="connsiteY4" fmla="*/ 6858000 h 7746274"/>
              <a:gd name="connsiteX5" fmla="*/ 6774907 w 12192000"/>
              <a:gd name="connsiteY5" fmla="*/ 7746274 h 7746274"/>
              <a:gd name="connsiteX6" fmla="*/ 6096001 w 12192000"/>
              <a:gd name="connsiteY6" fmla="*/ 7159411 h 7746274"/>
              <a:gd name="connsiteX7" fmla="*/ 0 w 12192000"/>
              <a:gd name="connsiteY7" fmla="*/ 6858000 h 7746274"/>
              <a:gd name="connsiteX8" fmla="*/ 0 w 12192000"/>
              <a:gd name="connsiteY8" fmla="*/ 0 h 7746274"/>
              <a:gd name="connsiteX0" fmla="*/ 0 w 12192000"/>
              <a:gd name="connsiteY0" fmla="*/ 0 h 7863840"/>
              <a:gd name="connsiteX1" fmla="*/ 12192000 w 12192000"/>
              <a:gd name="connsiteY1" fmla="*/ 0 h 7863840"/>
              <a:gd name="connsiteX2" fmla="*/ 12192000 w 12192000"/>
              <a:gd name="connsiteY2" fmla="*/ 5562178 h 7863840"/>
              <a:gd name="connsiteX3" fmla="*/ 12192000 w 12192000"/>
              <a:gd name="connsiteY3" fmla="*/ 6857999 h 7863840"/>
              <a:gd name="connsiteX4" fmla="*/ 12192000 w 12192000"/>
              <a:gd name="connsiteY4" fmla="*/ 6858000 h 7863840"/>
              <a:gd name="connsiteX5" fmla="*/ 6774907 w 12192000"/>
              <a:gd name="connsiteY5" fmla="*/ 7746274 h 7863840"/>
              <a:gd name="connsiteX6" fmla="*/ 6096001 w 12192000"/>
              <a:gd name="connsiteY6" fmla="*/ 7159411 h 7863840"/>
              <a:gd name="connsiteX7" fmla="*/ 13063 w 12192000"/>
              <a:gd name="connsiteY7" fmla="*/ 7863840 h 7863840"/>
              <a:gd name="connsiteX8" fmla="*/ 0 w 12192000"/>
              <a:gd name="connsiteY8" fmla="*/ 0 h 7863840"/>
              <a:gd name="connsiteX0" fmla="*/ 0 w 12192000"/>
              <a:gd name="connsiteY0" fmla="*/ 0 h 7863840"/>
              <a:gd name="connsiteX1" fmla="*/ 12192000 w 12192000"/>
              <a:gd name="connsiteY1" fmla="*/ 0 h 7863840"/>
              <a:gd name="connsiteX2" fmla="*/ 12192000 w 12192000"/>
              <a:gd name="connsiteY2" fmla="*/ 5562178 h 7863840"/>
              <a:gd name="connsiteX3" fmla="*/ 12192000 w 12192000"/>
              <a:gd name="connsiteY3" fmla="*/ 6857999 h 7863840"/>
              <a:gd name="connsiteX4" fmla="*/ 12192000 w 12192000"/>
              <a:gd name="connsiteY4" fmla="*/ 6858000 h 7863840"/>
              <a:gd name="connsiteX5" fmla="*/ 6774907 w 12192000"/>
              <a:gd name="connsiteY5" fmla="*/ 7746274 h 7863840"/>
              <a:gd name="connsiteX6" fmla="*/ 13063 w 12192000"/>
              <a:gd name="connsiteY6" fmla="*/ 7863840 h 7863840"/>
              <a:gd name="connsiteX7" fmla="*/ 0 w 12192000"/>
              <a:gd name="connsiteY7" fmla="*/ 0 h 7863840"/>
              <a:gd name="connsiteX0" fmla="*/ 0 w 12205062"/>
              <a:gd name="connsiteY0" fmla="*/ 0 h 7863840"/>
              <a:gd name="connsiteX1" fmla="*/ 12192000 w 12205062"/>
              <a:gd name="connsiteY1" fmla="*/ 0 h 7863840"/>
              <a:gd name="connsiteX2" fmla="*/ 12192000 w 12205062"/>
              <a:gd name="connsiteY2" fmla="*/ 5562178 h 7863840"/>
              <a:gd name="connsiteX3" fmla="*/ 12192000 w 12205062"/>
              <a:gd name="connsiteY3" fmla="*/ 6857999 h 7863840"/>
              <a:gd name="connsiteX4" fmla="*/ 12205062 w 12205062"/>
              <a:gd name="connsiteY4" fmla="*/ 7824651 h 7863840"/>
              <a:gd name="connsiteX5" fmla="*/ 6774907 w 12205062"/>
              <a:gd name="connsiteY5" fmla="*/ 7746274 h 7863840"/>
              <a:gd name="connsiteX6" fmla="*/ 13063 w 12205062"/>
              <a:gd name="connsiteY6" fmla="*/ 7863840 h 7863840"/>
              <a:gd name="connsiteX7" fmla="*/ 0 w 12205062"/>
              <a:gd name="connsiteY7" fmla="*/ 0 h 7863840"/>
              <a:gd name="connsiteX0" fmla="*/ 0 w 12205062"/>
              <a:gd name="connsiteY0" fmla="*/ 0 h 7863840"/>
              <a:gd name="connsiteX1" fmla="*/ 12192000 w 12205062"/>
              <a:gd name="connsiteY1" fmla="*/ 0 h 7863840"/>
              <a:gd name="connsiteX2" fmla="*/ 12192000 w 12205062"/>
              <a:gd name="connsiteY2" fmla="*/ 5562178 h 7863840"/>
              <a:gd name="connsiteX3" fmla="*/ 12192000 w 12205062"/>
              <a:gd name="connsiteY3" fmla="*/ 6857999 h 7863840"/>
              <a:gd name="connsiteX4" fmla="*/ 12205062 w 12205062"/>
              <a:gd name="connsiteY4" fmla="*/ 7824651 h 7863840"/>
              <a:gd name="connsiteX5" fmla="*/ 13063 w 12205062"/>
              <a:gd name="connsiteY5" fmla="*/ 7863840 h 7863840"/>
              <a:gd name="connsiteX6" fmla="*/ 0 w 12205062"/>
              <a:gd name="connsiteY6" fmla="*/ 0 h 786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5062" h="7863840">
                <a:moveTo>
                  <a:pt x="0" y="0"/>
                </a:moveTo>
                <a:lnTo>
                  <a:pt x="12192000" y="0"/>
                </a:lnTo>
                <a:lnTo>
                  <a:pt x="12192000" y="5562178"/>
                </a:lnTo>
                <a:lnTo>
                  <a:pt x="12192000" y="6857999"/>
                </a:lnTo>
                <a:lnTo>
                  <a:pt x="12205062" y="7824651"/>
                </a:lnTo>
                <a:lnTo>
                  <a:pt x="13063" y="7863840"/>
                </a:lnTo>
                <a:cubicBezTo>
                  <a:pt x="8709" y="5242560"/>
                  <a:pt x="4354" y="2621280"/>
                  <a:pt x="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198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noFill/>
              </a:defRPr>
            </a:lvl1pPr>
          </a:lstStyle>
          <a:p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2B08F1C-FE02-4FF0-B3D8-579DC649F7DC}"/>
              </a:ext>
            </a:extLst>
          </p:cNvPr>
          <p:cNvSpPr txBox="1"/>
          <p:nvPr userDrawn="1"/>
        </p:nvSpPr>
        <p:spPr>
          <a:xfrm>
            <a:off x="29381" y="-518521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Hoofdstuk slide</a:t>
            </a:r>
            <a:endParaRPr lang="nl-NL" sz="1400" b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2" name="Tijdelijke aanduiding voor tekst 111">
            <a:extLst>
              <a:ext uri="{FF2B5EF4-FFF2-40B4-BE49-F238E27FC236}">
                <a16:creationId xmlns:a16="http://schemas.microsoft.com/office/drawing/2014/main" id="{AFE62C93-D1C5-40C6-B0D3-7DA39704EC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1112" y="0"/>
            <a:ext cx="12203112" cy="6858000"/>
          </a:xfrm>
          <a:prstGeom prst="rect">
            <a:avLst/>
          </a:prstGeom>
          <a:gradFill>
            <a:gsLst>
              <a:gs pos="0">
                <a:schemeClr val="accent1">
                  <a:alpha val="79000"/>
                </a:schemeClr>
              </a:gs>
              <a:gs pos="100000">
                <a:schemeClr val="accent1">
                  <a:alpha val="50000"/>
                </a:schemeClr>
              </a:gs>
            </a:gsLst>
            <a:lin ang="15000000" scaled="0"/>
          </a:gradFill>
          <a:ln>
            <a:noFill/>
          </a:ln>
        </p:spPr>
        <p:txBody>
          <a:bodyPr wrap="square" lIns="0" tIns="792000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(Deze laag is een </a:t>
            </a:r>
            <a:r>
              <a:rPr lang="nl-NL" err="1"/>
              <a:t>overlay</a:t>
            </a:r>
            <a:r>
              <a:rPr lang="nl-NL"/>
              <a:t>, niet verwijderen s.v.p.)</a:t>
            </a:r>
            <a:br>
              <a:rPr lang="nl-NL"/>
            </a:br>
            <a:r>
              <a:rPr lang="nl-NL"/>
              <a:t>Sleep je foto op deze slide om een afbeelding in te voegen achter deze kleur-</a:t>
            </a:r>
            <a:r>
              <a:rPr lang="nl-NL" err="1"/>
              <a:t>overlay</a:t>
            </a:r>
            <a:r>
              <a:rPr lang="nl-NL"/>
              <a:t>.</a:t>
            </a:r>
            <a:endParaRPr lang="en-US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04FD251-B663-48F5-BA67-A27AD81053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732" y="2882900"/>
            <a:ext cx="11626536" cy="1092200"/>
          </a:xfr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Plaats hier je hoofdstuktitel</a:t>
            </a:r>
            <a:endParaRPr lang="en-US"/>
          </a:p>
        </p:txBody>
      </p:sp>
      <p:grpSp>
        <p:nvGrpSpPr>
          <p:cNvPr id="60" name="Groep 59">
            <a:extLst>
              <a:ext uri="{FF2B5EF4-FFF2-40B4-BE49-F238E27FC236}">
                <a16:creationId xmlns:a16="http://schemas.microsoft.com/office/drawing/2014/main" id="{4AD9C646-CC32-46C8-BF38-008F8EE6351C}"/>
              </a:ext>
            </a:extLst>
          </p:cNvPr>
          <p:cNvGrpSpPr/>
          <p:nvPr userDrawn="1"/>
        </p:nvGrpSpPr>
        <p:grpSpPr>
          <a:xfrm>
            <a:off x="12391601" y="0"/>
            <a:ext cx="3677074" cy="6397204"/>
            <a:chOff x="12391601" y="0"/>
            <a:chExt cx="3677074" cy="6397204"/>
          </a:xfrm>
        </p:grpSpPr>
        <p:sp>
          <p:nvSpPr>
            <p:cNvPr id="61" name="Freeform 101">
              <a:extLst>
                <a:ext uri="{FF2B5EF4-FFF2-40B4-BE49-F238E27FC236}">
                  <a16:creationId xmlns:a16="http://schemas.microsoft.com/office/drawing/2014/main" id="{44B16A4D-5509-4760-9695-43B8739C3B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96764" y="5575831"/>
              <a:ext cx="255753" cy="255753"/>
            </a:xfrm>
            <a:custGeom>
              <a:avLst/>
              <a:gdLst>
                <a:gd name="T0" fmla="*/ 0 w 292"/>
                <a:gd name="T1" fmla="*/ 146 h 292"/>
                <a:gd name="T2" fmla="*/ 4 w 292"/>
                <a:gd name="T3" fmla="*/ 113 h 292"/>
                <a:gd name="T4" fmla="*/ 14 w 292"/>
                <a:gd name="T5" fmla="*/ 82 h 292"/>
                <a:gd name="T6" fmla="*/ 31 w 292"/>
                <a:gd name="T7" fmla="*/ 55 h 292"/>
                <a:gd name="T8" fmla="*/ 53 w 292"/>
                <a:gd name="T9" fmla="*/ 32 h 292"/>
                <a:gd name="T10" fmla="*/ 81 w 292"/>
                <a:gd name="T11" fmla="*/ 15 h 292"/>
                <a:gd name="T12" fmla="*/ 112 w 292"/>
                <a:gd name="T13" fmla="*/ 4 h 292"/>
                <a:gd name="T14" fmla="*/ 145 w 292"/>
                <a:gd name="T15" fmla="*/ 0 h 292"/>
                <a:gd name="T16" fmla="*/ 179 w 292"/>
                <a:gd name="T17" fmla="*/ 4 h 292"/>
                <a:gd name="T18" fmla="*/ 209 w 292"/>
                <a:gd name="T19" fmla="*/ 15 h 292"/>
                <a:gd name="T20" fmla="*/ 237 w 292"/>
                <a:gd name="T21" fmla="*/ 32 h 292"/>
                <a:gd name="T22" fmla="*/ 259 w 292"/>
                <a:gd name="T23" fmla="*/ 55 h 292"/>
                <a:gd name="T24" fmla="*/ 276 w 292"/>
                <a:gd name="T25" fmla="*/ 82 h 292"/>
                <a:gd name="T26" fmla="*/ 288 w 292"/>
                <a:gd name="T27" fmla="*/ 113 h 292"/>
                <a:gd name="T28" fmla="*/ 292 w 292"/>
                <a:gd name="T29" fmla="*/ 146 h 292"/>
                <a:gd name="T30" fmla="*/ 288 w 292"/>
                <a:gd name="T31" fmla="*/ 180 h 292"/>
                <a:gd name="T32" fmla="*/ 276 w 292"/>
                <a:gd name="T33" fmla="*/ 210 h 292"/>
                <a:gd name="T34" fmla="*/ 259 w 292"/>
                <a:gd name="T35" fmla="*/ 237 h 292"/>
                <a:gd name="T36" fmla="*/ 237 w 292"/>
                <a:gd name="T37" fmla="*/ 260 h 292"/>
                <a:gd name="T38" fmla="*/ 209 w 292"/>
                <a:gd name="T39" fmla="*/ 278 h 292"/>
                <a:gd name="T40" fmla="*/ 179 w 292"/>
                <a:gd name="T41" fmla="*/ 288 h 292"/>
                <a:gd name="T42" fmla="*/ 145 w 292"/>
                <a:gd name="T43" fmla="*/ 292 h 292"/>
                <a:gd name="T44" fmla="*/ 112 w 292"/>
                <a:gd name="T45" fmla="*/ 288 h 292"/>
                <a:gd name="T46" fmla="*/ 81 w 292"/>
                <a:gd name="T47" fmla="*/ 278 h 292"/>
                <a:gd name="T48" fmla="*/ 53 w 292"/>
                <a:gd name="T49" fmla="*/ 260 h 292"/>
                <a:gd name="T50" fmla="*/ 31 w 292"/>
                <a:gd name="T51" fmla="*/ 237 h 292"/>
                <a:gd name="T52" fmla="*/ 14 w 292"/>
                <a:gd name="T53" fmla="*/ 210 h 292"/>
                <a:gd name="T54" fmla="*/ 4 w 292"/>
                <a:gd name="T55" fmla="*/ 180 h 292"/>
                <a:gd name="T56" fmla="*/ 0 w 292"/>
                <a:gd name="T57" fmla="*/ 146 h 292"/>
                <a:gd name="T58" fmla="*/ 102 w 292"/>
                <a:gd name="T59" fmla="*/ 121 h 292"/>
                <a:gd name="T60" fmla="*/ 102 w 292"/>
                <a:gd name="T61" fmla="*/ 142 h 292"/>
                <a:gd name="T62" fmla="*/ 120 w 292"/>
                <a:gd name="T63" fmla="*/ 142 h 292"/>
                <a:gd name="T64" fmla="*/ 120 w 292"/>
                <a:gd name="T65" fmla="*/ 223 h 292"/>
                <a:gd name="T66" fmla="*/ 102 w 292"/>
                <a:gd name="T67" fmla="*/ 223 h 292"/>
                <a:gd name="T68" fmla="*/ 102 w 292"/>
                <a:gd name="T69" fmla="*/ 244 h 292"/>
                <a:gd name="T70" fmla="*/ 188 w 292"/>
                <a:gd name="T71" fmla="*/ 244 h 292"/>
                <a:gd name="T72" fmla="*/ 188 w 292"/>
                <a:gd name="T73" fmla="*/ 223 h 292"/>
                <a:gd name="T74" fmla="*/ 170 w 292"/>
                <a:gd name="T75" fmla="*/ 223 h 292"/>
                <a:gd name="T76" fmla="*/ 170 w 292"/>
                <a:gd name="T77" fmla="*/ 142 h 292"/>
                <a:gd name="T78" fmla="*/ 188 w 292"/>
                <a:gd name="T79" fmla="*/ 142 h 292"/>
                <a:gd name="T80" fmla="*/ 188 w 292"/>
                <a:gd name="T81" fmla="*/ 121 h 292"/>
                <a:gd name="T82" fmla="*/ 102 w 292"/>
                <a:gd name="T83" fmla="*/ 121 h 292"/>
                <a:gd name="T84" fmla="*/ 115 w 292"/>
                <a:gd name="T85" fmla="*/ 79 h 292"/>
                <a:gd name="T86" fmla="*/ 117 w 292"/>
                <a:gd name="T87" fmla="*/ 92 h 292"/>
                <a:gd name="T88" fmla="*/ 124 w 292"/>
                <a:gd name="T89" fmla="*/ 101 h 292"/>
                <a:gd name="T90" fmla="*/ 133 w 292"/>
                <a:gd name="T91" fmla="*/ 108 h 292"/>
                <a:gd name="T92" fmla="*/ 145 w 292"/>
                <a:gd name="T93" fmla="*/ 110 h 292"/>
                <a:gd name="T94" fmla="*/ 157 w 292"/>
                <a:gd name="T95" fmla="*/ 108 h 292"/>
                <a:gd name="T96" fmla="*/ 167 w 292"/>
                <a:gd name="T97" fmla="*/ 101 h 292"/>
                <a:gd name="T98" fmla="*/ 174 w 292"/>
                <a:gd name="T99" fmla="*/ 92 h 292"/>
                <a:gd name="T100" fmla="*/ 176 w 292"/>
                <a:gd name="T101" fmla="*/ 79 h 292"/>
                <a:gd name="T102" fmla="*/ 174 w 292"/>
                <a:gd name="T103" fmla="*/ 67 h 292"/>
                <a:gd name="T104" fmla="*/ 167 w 292"/>
                <a:gd name="T105" fmla="*/ 58 h 292"/>
                <a:gd name="T106" fmla="*/ 157 w 292"/>
                <a:gd name="T107" fmla="*/ 51 h 292"/>
                <a:gd name="T108" fmla="*/ 145 w 292"/>
                <a:gd name="T109" fmla="*/ 49 h 292"/>
                <a:gd name="T110" fmla="*/ 133 w 292"/>
                <a:gd name="T111" fmla="*/ 51 h 292"/>
                <a:gd name="T112" fmla="*/ 124 w 292"/>
                <a:gd name="T113" fmla="*/ 58 h 292"/>
                <a:gd name="T114" fmla="*/ 117 w 292"/>
                <a:gd name="T115" fmla="*/ 67 h 292"/>
                <a:gd name="T116" fmla="*/ 115 w 292"/>
                <a:gd name="T117" fmla="*/ 7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2" h="292">
                  <a:moveTo>
                    <a:pt x="0" y="146"/>
                  </a:moveTo>
                  <a:lnTo>
                    <a:pt x="4" y="113"/>
                  </a:lnTo>
                  <a:lnTo>
                    <a:pt x="14" y="82"/>
                  </a:lnTo>
                  <a:lnTo>
                    <a:pt x="31" y="55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2" y="4"/>
                  </a:lnTo>
                  <a:lnTo>
                    <a:pt x="145" y="0"/>
                  </a:lnTo>
                  <a:lnTo>
                    <a:pt x="179" y="4"/>
                  </a:lnTo>
                  <a:lnTo>
                    <a:pt x="209" y="15"/>
                  </a:lnTo>
                  <a:lnTo>
                    <a:pt x="237" y="32"/>
                  </a:lnTo>
                  <a:lnTo>
                    <a:pt x="259" y="55"/>
                  </a:lnTo>
                  <a:lnTo>
                    <a:pt x="276" y="82"/>
                  </a:lnTo>
                  <a:lnTo>
                    <a:pt x="288" y="113"/>
                  </a:lnTo>
                  <a:lnTo>
                    <a:pt x="292" y="146"/>
                  </a:lnTo>
                  <a:lnTo>
                    <a:pt x="288" y="180"/>
                  </a:lnTo>
                  <a:lnTo>
                    <a:pt x="276" y="210"/>
                  </a:lnTo>
                  <a:lnTo>
                    <a:pt x="259" y="237"/>
                  </a:lnTo>
                  <a:lnTo>
                    <a:pt x="237" y="260"/>
                  </a:lnTo>
                  <a:lnTo>
                    <a:pt x="209" y="278"/>
                  </a:lnTo>
                  <a:lnTo>
                    <a:pt x="179" y="288"/>
                  </a:lnTo>
                  <a:lnTo>
                    <a:pt x="145" y="292"/>
                  </a:lnTo>
                  <a:lnTo>
                    <a:pt x="112" y="288"/>
                  </a:lnTo>
                  <a:lnTo>
                    <a:pt x="81" y="278"/>
                  </a:lnTo>
                  <a:lnTo>
                    <a:pt x="53" y="260"/>
                  </a:lnTo>
                  <a:lnTo>
                    <a:pt x="31" y="237"/>
                  </a:lnTo>
                  <a:lnTo>
                    <a:pt x="14" y="210"/>
                  </a:lnTo>
                  <a:lnTo>
                    <a:pt x="4" y="180"/>
                  </a:lnTo>
                  <a:lnTo>
                    <a:pt x="0" y="146"/>
                  </a:lnTo>
                  <a:close/>
                  <a:moveTo>
                    <a:pt x="102" y="121"/>
                  </a:moveTo>
                  <a:lnTo>
                    <a:pt x="102" y="142"/>
                  </a:lnTo>
                  <a:lnTo>
                    <a:pt x="120" y="142"/>
                  </a:lnTo>
                  <a:lnTo>
                    <a:pt x="120" y="223"/>
                  </a:lnTo>
                  <a:lnTo>
                    <a:pt x="102" y="223"/>
                  </a:lnTo>
                  <a:lnTo>
                    <a:pt x="102" y="244"/>
                  </a:lnTo>
                  <a:lnTo>
                    <a:pt x="188" y="244"/>
                  </a:lnTo>
                  <a:lnTo>
                    <a:pt x="188" y="223"/>
                  </a:lnTo>
                  <a:lnTo>
                    <a:pt x="170" y="223"/>
                  </a:lnTo>
                  <a:lnTo>
                    <a:pt x="170" y="142"/>
                  </a:lnTo>
                  <a:lnTo>
                    <a:pt x="188" y="142"/>
                  </a:lnTo>
                  <a:lnTo>
                    <a:pt x="188" y="121"/>
                  </a:lnTo>
                  <a:lnTo>
                    <a:pt x="102" y="121"/>
                  </a:lnTo>
                  <a:close/>
                  <a:moveTo>
                    <a:pt x="115" y="79"/>
                  </a:moveTo>
                  <a:lnTo>
                    <a:pt x="117" y="92"/>
                  </a:lnTo>
                  <a:lnTo>
                    <a:pt x="124" y="101"/>
                  </a:lnTo>
                  <a:lnTo>
                    <a:pt x="133" y="108"/>
                  </a:lnTo>
                  <a:lnTo>
                    <a:pt x="145" y="110"/>
                  </a:lnTo>
                  <a:lnTo>
                    <a:pt x="157" y="108"/>
                  </a:lnTo>
                  <a:lnTo>
                    <a:pt x="167" y="101"/>
                  </a:lnTo>
                  <a:lnTo>
                    <a:pt x="174" y="92"/>
                  </a:lnTo>
                  <a:lnTo>
                    <a:pt x="176" y="79"/>
                  </a:lnTo>
                  <a:lnTo>
                    <a:pt x="174" y="67"/>
                  </a:lnTo>
                  <a:lnTo>
                    <a:pt x="167" y="58"/>
                  </a:lnTo>
                  <a:lnTo>
                    <a:pt x="157" y="51"/>
                  </a:lnTo>
                  <a:lnTo>
                    <a:pt x="145" y="49"/>
                  </a:lnTo>
                  <a:lnTo>
                    <a:pt x="133" y="51"/>
                  </a:lnTo>
                  <a:lnTo>
                    <a:pt x="124" y="58"/>
                  </a:lnTo>
                  <a:lnTo>
                    <a:pt x="117" y="67"/>
                  </a:lnTo>
                  <a:lnTo>
                    <a:pt x="115" y="79"/>
                  </a:lnTo>
                  <a:close/>
                </a:path>
              </a:pathLst>
            </a:custGeom>
            <a:solidFill>
              <a:srgbClr val="FF78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DE234FC2-1668-46A3-835F-9F92A77B2A61}"/>
                </a:ext>
              </a:extLst>
            </p:cNvPr>
            <p:cNvSpPr/>
            <p:nvPr userDrawn="1"/>
          </p:nvSpPr>
          <p:spPr>
            <a:xfrm>
              <a:off x="12757284" y="5647860"/>
              <a:ext cx="2817995" cy="5921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Meer weten?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Ga naar dia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‘Instructie dia: YouTube links’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open deze in de diavoorstelling en klik op de gewenste video link.</a:t>
              </a:r>
            </a:p>
          </p:txBody>
        </p: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EA79BA8A-FCBF-49F0-9111-BF6A1D14BE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3" y="6397204"/>
              <a:ext cx="3178016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B8346A61-59F3-4DD8-92AF-1A33FB85B7F6}"/>
                </a:ext>
              </a:extLst>
            </p:cNvPr>
            <p:cNvSpPr/>
            <p:nvPr userDrawn="1"/>
          </p:nvSpPr>
          <p:spPr>
            <a:xfrm>
              <a:off x="12397261" y="0"/>
              <a:ext cx="3572989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Afbeelding invoegen i.c.m. </a:t>
              </a:r>
              <a:r>
                <a:rPr kumimoji="0" lang="nl-NL" sz="1400" b="1" i="0" u="none" strike="noStrike" kern="0" cap="all" spc="0" normalizeH="0" baseline="0" noProof="0" err="1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overlay</a:t>
              </a:r>
              <a:endParaRPr kumimoji="0" lang="nl-NL" sz="1400" b="1" i="0" u="none" strike="noStrike" kern="0" cap="all" spc="0" normalizeH="0" baseline="0" noProof="0">
                <a:ln>
                  <a:noFill/>
                </a:ln>
                <a:solidFill>
                  <a:srgbClr val="303E48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65" name="Ovaal 64">
              <a:extLst>
                <a:ext uri="{FF2B5EF4-FFF2-40B4-BE49-F238E27FC236}">
                  <a16:creationId xmlns:a16="http://schemas.microsoft.com/office/drawing/2014/main" id="{EC44C998-37F3-44DB-84FB-E291DEF9739B}"/>
                </a:ext>
              </a:extLst>
            </p:cNvPr>
            <p:cNvSpPr/>
            <p:nvPr userDrawn="1"/>
          </p:nvSpPr>
          <p:spPr>
            <a:xfrm>
              <a:off x="12391601" y="242112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F8D106F7-640E-412D-912B-68CC1F13CA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67" name="Rechte verbindingslijn 66">
              <a:extLst>
                <a:ext uri="{FF2B5EF4-FFF2-40B4-BE49-F238E27FC236}">
                  <a16:creationId xmlns:a16="http://schemas.microsoft.com/office/drawing/2014/main" id="{D2F6C56B-89FE-4909-9947-66840058F9B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2002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08380695-33F2-46E9-A99F-CDDAFB09B168}"/>
                </a:ext>
              </a:extLst>
            </p:cNvPr>
            <p:cNvSpPr/>
            <p:nvPr userDrawn="1"/>
          </p:nvSpPr>
          <p:spPr>
            <a:xfrm>
              <a:off x="12757282" y="2447858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(Optioneel)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Staat er nog géén foto ingevoegd op de slide?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Sleep vanuit je folder een foto op de slide.</a:t>
              </a:r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D9D9D8C6-B73C-4B2C-95DF-F70B0554E159}"/>
                </a:ext>
              </a:extLst>
            </p:cNvPr>
            <p:cNvSpPr/>
            <p:nvPr userDrawn="1"/>
          </p:nvSpPr>
          <p:spPr>
            <a:xfrm>
              <a:off x="12391601" y="3325873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936F3764-E5A8-4B9B-9DF7-739C02E3FC2E}"/>
                </a:ext>
              </a:extLst>
            </p:cNvPr>
            <p:cNvSpPr/>
            <p:nvPr userDrawn="1"/>
          </p:nvSpPr>
          <p:spPr>
            <a:xfrm>
              <a:off x="12757282" y="3391937"/>
              <a:ext cx="3311393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je een foto geplaatst hebt, kan het zijn dat de laagvolgorde hersteld moet worden zodat de foto weer correct weergeven wordt achter de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overlay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Dit doe je door met de rechtermuisknop op de miniatuurslide te klikken en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‘Dia herstellen’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te selecteren. 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71" name="Rechte verbindingslijn 70">
              <a:extLst>
                <a:ext uri="{FF2B5EF4-FFF2-40B4-BE49-F238E27FC236}">
                  <a16:creationId xmlns:a16="http://schemas.microsoft.com/office/drawing/2014/main" id="{BB51D093-10A3-4EDC-91B8-20422B1330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542818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72" name="Rechthoek 71">
              <a:extLst>
                <a:ext uri="{FF2B5EF4-FFF2-40B4-BE49-F238E27FC236}">
                  <a16:creationId xmlns:a16="http://schemas.microsoft.com/office/drawing/2014/main" id="{3CB78207-83CC-4C65-9743-A462DB95A5D3}"/>
                </a:ext>
              </a:extLst>
            </p:cNvPr>
            <p:cNvSpPr/>
            <p:nvPr userDrawn="1"/>
          </p:nvSpPr>
          <p:spPr>
            <a:xfrm>
              <a:off x="12757282" y="4308830"/>
              <a:ext cx="1420622" cy="87589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555" t="725" r="555" b="725"/>
              </a:stretch>
            </a:blipFill>
            <a:ln w="12700" cap="flat" cmpd="sng" algn="ctr">
              <a:solidFill>
                <a:srgbClr val="D1D1D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73" name="Groep 72">
              <a:extLst>
                <a:ext uri="{FF2B5EF4-FFF2-40B4-BE49-F238E27FC236}">
                  <a16:creationId xmlns:a16="http://schemas.microsoft.com/office/drawing/2014/main" id="{67F7D437-3553-4E4B-8C0C-500167A58393}"/>
                </a:ext>
              </a:extLst>
            </p:cNvPr>
            <p:cNvGrpSpPr/>
            <p:nvPr userDrawn="1"/>
          </p:nvGrpSpPr>
          <p:grpSpPr>
            <a:xfrm>
              <a:off x="13614067" y="4640439"/>
              <a:ext cx="1195723" cy="678267"/>
              <a:chOff x="12757284" y="3224292"/>
              <a:chExt cx="1195723" cy="678267"/>
            </a:xfrm>
          </p:grpSpPr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37105AF9-94ED-4D39-92A1-A4A1A0D4E72A}"/>
                  </a:ext>
                </a:extLst>
              </p:cNvPr>
              <p:cNvSpPr/>
              <p:nvPr userDrawn="1"/>
            </p:nvSpPr>
            <p:spPr>
              <a:xfrm>
                <a:off x="12757284" y="3224292"/>
                <a:ext cx="1176476" cy="58094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chthoek 84">
                <a:extLst>
                  <a:ext uri="{FF2B5EF4-FFF2-40B4-BE49-F238E27FC236}">
                    <a16:creationId xmlns:a16="http://schemas.microsoft.com/office/drawing/2014/main" id="{6AC5D310-D5D8-41B3-875C-F11FB5D9A3AA}"/>
                  </a:ext>
                </a:extLst>
              </p:cNvPr>
              <p:cNvSpPr/>
              <p:nvPr userDrawn="1"/>
            </p:nvSpPr>
            <p:spPr>
              <a:xfrm>
                <a:off x="12779248" y="3535681"/>
                <a:ext cx="1145758" cy="261256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86" name="Groep 85">
                <a:extLst>
                  <a:ext uri="{FF2B5EF4-FFF2-40B4-BE49-F238E27FC236}">
                    <a16:creationId xmlns:a16="http://schemas.microsoft.com/office/drawing/2014/main" id="{06EB1167-2E35-44C5-8161-30E09BDCABF6}"/>
                  </a:ext>
                </a:extLst>
              </p:cNvPr>
              <p:cNvGrpSpPr/>
              <p:nvPr userDrawn="1"/>
            </p:nvGrpSpPr>
            <p:grpSpPr>
              <a:xfrm>
                <a:off x="12839234" y="3289794"/>
                <a:ext cx="155951" cy="131922"/>
                <a:chOff x="12968836" y="3354170"/>
                <a:chExt cx="404806" cy="342433"/>
              </a:xfrm>
            </p:grpSpPr>
            <p:sp>
              <p:nvSpPr>
                <p:cNvPr id="99" name="Rechthoek: afgeronde hoeken 98">
                  <a:extLst>
                    <a:ext uri="{FF2B5EF4-FFF2-40B4-BE49-F238E27FC236}">
                      <a16:creationId xmlns:a16="http://schemas.microsoft.com/office/drawing/2014/main" id="{811CD916-8085-4E79-95E5-5744999E4B3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0C857B1B-7966-41E8-840E-7A0FABA8B738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Rechthoek 100">
                  <a:extLst>
                    <a:ext uri="{FF2B5EF4-FFF2-40B4-BE49-F238E27FC236}">
                      <a16:creationId xmlns:a16="http://schemas.microsoft.com/office/drawing/2014/main" id="{3AB9F3C1-313F-4C7B-84FC-9B13C06F90C3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Rechthoek 101">
                  <a:extLst>
                    <a:ext uri="{FF2B5EF4-FFF2-40B4-BE49-F238E27FC236}">
                      <a16:creationId xmlns:a16="http://schemas.microsoft.com/office/drawing/2014/main" id="{1CE4A41A-D6D3-4C93-9B7A-2681652DD355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Rechthoek 102">
                  <a:extLst>
                    <a:ext uri="{FF2B5EF4-FFF2-40B4-BE49-F238E27FC236}">
                      <a16:creationId xmlns:a16="http://schemas.microsoft.com/office/drawing/2014/main" id="{EA6F77D3-D920-4370-9E68-428B7A1EF2F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Rechthoek 103">
                  <a:extLst>
                    <a:ext uri="{FF2B5EF4-FFF2-40B4-BE49-F238E27FC236}">
                      <a16:creationId xmlns:a16="http://schemas.microsoft.com/office/drawing/2014/main" id="{AB8543A0-A86E-4A40-88F8-9655CEED8F8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" name="Groep 86">
                <a:extLst>
                  <a:ext uri="{FF2B5EF4-FFF2-40B4-BE49-F238E27FC236}">
                    <a16:creationId xmlns:a16="http://schemas.microsoft.com/office/drawing/2014/main" id="{888CDAF8-CD86-4B9D-B9C1-1A6AF31EB2A7}"/>
                  </a:ext>
                </a:extLst>
              </p:cNvPr>
              <p:cNvGrpSpPr/>
              <p:nvPr userDrawn="1"/>
            </p:nvGrpSpPr>
            <p:grpSpPr>
              <a:xfrm>
                <a:off x="12819679" y="3589117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91" name="Groep 90">
                  <a:extLst>
                    <a:ext uri="{FF2B5EF4-FFF2-40B4-BE49-F238E27FC236}">
                      <a16:creationId xmlns:a16="http://schemas.microsoft.com/office/drawing/2014/main" id="{31A46C14-21FB-4AAF-AA0A-D3186FFF3B69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93" name="Rechthoek: afgeronde hoeken 92">
                    <a:extLst>
                      <a:ext uri="{FF2B5EF4-FFF2-40B4-BE49-F238E27FC236}">
                        <a16:creationId xmlns:a16="http://schemas.microsoft.com/office/drawing/2014/main" id="{BAF50743-1D07-4599-B32D-56FBE1056AC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4" name="Rechthoek 93">
                    <a:extLst>
                      <a:ext uri="{FF2B5EF4-FFF2-40B4-BE49-F238E27FC236}">
                        <a16:creationId xmlns:a16="http://schemas.microsoft.com/office/drawing/2014/main" id="{7205A31A-0DCF-4793-AD24-23A8C213417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74B8C756-6169-4655-9409-3F956EBAAA1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Rechthoek 95">
                    <a:extLst>
                      <a:ext uri="{FF2B5EF4-FFF2-40B4-BE49-F238E27FC236}">
                        <a16:creationId xmlns:a16="http://schemas.microsoft.com/office/drawing/2014/main" id="{F84F8291-5445-4C0A-966D-99594C2AAE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" name="Rechthoek 96">
                    <a:extLst>
                      <a:ext uri="{FF2B5EF4-FFF2-40B4-BE49-F238E27FC236}">
                        <a16:creationId xmlns:a16="http://schemas.microsoft.com/office/drawing/2014/main" id="{4DFCFDE2-04A4-4FAE-AF3D-FD77C968A6B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" name="Rechthoek 97">
                    <a:extLst>
                      <a:ext uri="{FF2B5EF4-FFF2-40B4-BE49-F238E27FC236}">
                        <a16:creationId xmlns:a16="http://schemas.microsoft.com/office/drawing/2014/main" id="{EEEFC24C-76C5-4551-A819-1F755EF46B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2" name="Boog 91">
                  <a:extLst>
                    <a:ext uri="{FF2B5EF4-FFF2-40B4-BE49-F238E27FC236}">
                      <a16:creationId xmlns:a16="http://schemas.microsoft.com/office/drawing/2014/main" id="{CC0EEF91-2517-44D5-91B1-A793E08D4D9F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80730FE6-0596-4505-A121-FC6E25FE5FE6}"/>
                  </a:ext>
                </a:extLst>
              </p:cNvPr>
              <p:cNvSpPr txBox="1"/>
              <p:nvPr userDrawn="1"/>
            </p:nvSpPr>
            <p:spPr>
              <a:xfrm>
                <a:off x="12997648" y="3263402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Indeling</a:t>
                </a:r>
              </a:p>
            </p:txBody>
          </p:sp>
          <p:sp>
            <p:nvSpPr>
              <p:cNvPr id="89" name="Tekstvak 88">
                <a:extLst>
                  <a:ext uri="{FF2B5EF4-FFF2-40B4-BE49-F238E27FC236}">
                    <a16:creationId xmlns:a16="http://schemas.microsoft.com/office/drawing/2014/main" id="{13CC54BB-B71B-45E4-B5A0-9950544F8196}"/>
                  </a:ext>
                </a:extLst>
              </p:cNvPr>
              <p:cNvSpPr txBox="1"/>
              <p:nvPr userDrawn="1"/>
            </p:nvSpPr>
            <p:spPr>
              <a:xfrm>
                <a:off x="12984219" y="3584528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Dia Herstellen</a:t>
                </a:r>
              </a:p>
            </p:txBody>
          </p:sp>
          <p:pic>
            <p:nvPicPr>
              <p:cNvPr id="90" name="Picture 3">
                <a:extLst>
                  <a:ext uri="{FF2B5EF4-FFF2-40B4-BE49-F238E27FC236}">
                    <a16:creationId xmlns:a16="http://schemas.microsoft.com/office/drawing/2014/main" id="{BADBAB55-5E3D-44C3-9E67-865DB2AFEBB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9921" y="367122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3153E561-036C-4A11-811A-51622AE0E2E5}"/>
                </a:ext>
              </a:extLst>
            </p:cNvPr>
            <p:cNvSpPr/>
            <p:nvPr userDrawn="1"/>
          </p:nvSpPr>
          <p:spPr>
            <a:xfrm>
              <a:off x="12391601" y="35884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F3FDD67C-55B8-4777-A943-226A185B870E}"/>
                </a:ext>
              </a:extLst>
            </p:cNvPr>
            <p:cNvSpPr/>
            <p:nvPr userDrawn="1"/>
          </p:nvSpPr>
          <p:spPr>
            <a:xfrm>
              <a:off x="12757282" y="424908"/>
              <a:ext cx="3038977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(Optioneel)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Staat er al een foto ingevoegd op de slide?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Onderaan het fotovenster zit een aanklikbare balk  die je met je muis kan selecteren. Door de selectie te maken en vervolgens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te drukken, kan je de foto verwijderen.</a:t>
              </a:r>
            </a:p>
            <a:p>
              <a:pPr marL="452438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Vervolgens kan je door op het foto-icoon </a:t>
              </a:r>
              <a:b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te klikken een foto naar keuze invoegen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" b="1" i="1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</a:t>
              </a:r>
              <a:br>
                <a:rPr kumimoji="0" lang="nl-NL" sz="1100" b="1" i="1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1" i="1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Ga vervolgens verder naar stap 3.</a:t>
              </a:r>
            </a:p>
          </p:txBody>
        </p:sp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9264553B-0EE1-4BF8-9B56-E9E2332D0A5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406842" y="22872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77" name="Groep 76">
              <a:extLst>
                <a:ext uri="{FF2B5EF4-FFF2-40B4-BE49-F238E27FC236}">
                  <a16:creationId xmlns:a16="http://schemas.microsoft.com/office/drawing/2014/main" id="{DBE41A8D-B01F-4163-BF92-37EF9E157F73}"/>
                </a:ext>
              </a:extLst>
            </p:cNvPr>
            <p:cNvGrpSpPr/>
            <p:nvPr userDrawn="1"/>
          </p:nvGrpSpPr>
          <p:grpSpPr>
            <a:xfrm>
              <a:off x="12757282" y="1531373"/>
              <a:ext cx="294789" cy="318834"/>
              <a:chOff x="14466489" y="1001522"/>
              <a:chExt cx="290627" cy="314333"/>
            </a:xfrm>
          </p:grpSpPr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79FE9BCA-CDB1-4470-BFCD-EA1D0873E49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0C0C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9" name="Ovaal 78">
                <a:extLst>
                  <a:ext uri="{FF2B5EF4-FFF2-40B4-BE49-F238E27FC236}">
                    <a16:creationId xmlns:a16="http://schemas.microsoft.com/office/drawing/2014/main" id="{97E1CEDF-25F1-4529-92EC-1AAB4E9EDD7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" name="Vrije vorm: vorm 79">
                <a:extLst>
                  <a:ext uri="{FF2B5EF4-FFF2-40B4-BE49-F238E27FC236}">
                    <a16:creationId xmlns:a16="http://schemas.microsoft.com/office/drawing/2014/main" id="{7F7939F3-7887-4698-9262-B72ECCCD2A3F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" name="Rechthoek: afgeronde hoeken 80">
                <a:extLst>
                  <a:ext uri="{FF2B5EF4-FFF2-40B4-BE49-F238E27FC236}">
                    <a16:creationId xmlns:a16="http://schemas.microsoft.com/office/drawing/2014/main" id="{E6DD7740-47B8-422E-AB6A-6F1ABED1E0C0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82" name="Rechte verbindingslijn 81">
                <a:extLst>
                  <a:ext uri="{FF2B5EF4-FFF2-40B4-BE49-F238E27FC236}">
                    <a16:creationId xmlns:a16="http://schemas.microsoft.com/office/drawing/2014/main" id="{1B731DC2-BA91-41FB-8DBA-96E70937DFD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3" name="Rechte verbindingslijn 82">
                <a:extLst>
                  <a:ext uri="{FF2B5EF4-FFF2-40B4-BE49-F238E27FC236}">
                    <a16:creationId xmlns:a16="http://schemas.microsoft.com/office/drawing/2014/main" id="{B7192942-1DC5-4CA0-82DA-8B1FCF6610E4}"/>
                  </a:ext>
                </a:extLst>
              </p:cNvPr>
              <p:cNvCxnSpPr>
                <a:cxnSpLocks/>
                <a:stCxn id="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4" name="Tijdelijke aanduiding voor tekst 101">
            <a:extLst>
              <a:ext uri="{FF2B5EF4-FFF2-40B4-BE49-F238E27FC236}">
                <a16:creationId xmlns:a16="http://schemas.microsoft.com/office/drawing/2014/main" id="{AF89A9CD-52FA-4CF1-BD4F-72AE4D46CA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600" y="5032286"/>
            <a:ext cx="12193200" cy="1825713"/>
          </a:xfrm>
          <a:custGeom>
            <a:avLst/>
            <a:gdLst>
              <a:gd name="connsiteX0" fmla="*/ 600 w 12193200"/>
              <a:gd name="connsiteY0" fmla="*/ 2 h 3241033"/>
              <a:gd name="connsiteX1" fmla="*/ 610 w 12193200"/>
              <a:gd name="connsiteY1" fmla="*/ 2 h 3241033"/>
              <a:gd name="connsiteX2" fmla="*/ 6096600 w 12193200"/>
              <a:gd name="connsiteY2" fmla="*/ 1382995 h 3241033"/>
              <a:gd name="connsiteX3" fmla="*/ 12192590 w 12193200"/>
              <a:gd name="connsiteY3" fmla="*/ 2 h 3241033"/>
              <a:gd name="connsiteX4" fmla="*/ 12192600 w 12193200"/>
              <a:gd name="connsiteY4" fmla="*/ 2 h 3241033"/>
              <a:gd name="connsiteX5" fmla="*/ 12192600 w 12193200"/>
              <a:gd name="connsiteY5" fmla="*/ 1618989 h 3241033"/>
              <a:gd name="connsiteX6" fmla="*/ 12193200 w 12193200"/>
              <a:gd name="connsiteY6" fmla="*/ 1618989 h 3241033"/>
              <a:gd name="connsiteX7" fmla="*/ 12193200 w 12193200"/>
              <a:gd name="connsiteY7" fmla="*/ 3241033 h 3241033"/>
              <a:gd name="connsiteX8" fmla="*/ 0 w 12193200"/>
              <a:gd name="connsiteY8" fmla="*/ 3241033 h 3241033"/>
              <a:gd name="connsiteX9" fmla="*/ 0 w 12193200"/>
              <a:gd name="connsiteY9" fmla="*/ 1618989 h 3241033"/>
              <a:gd name="connsiteX10" fmla="*/ 600 w 12193200"/>
              <a:gd name="connsiteY10" fmla="*/ 1618989 h 3241033"/>
              <a:gd name="connsiteX11" fmla="*/ 601 w 12193200"/>
              <a:gd name="connsiteY11" fmla="*/ 0 h 3241033"/>
              <a:gd name="connsiteX12" fmla="*/ 12192599 w 12193200"/>
              <a:gd name="connsiteY12" fmla="*/ 0 h 3241033"/>
              <a:gd name="connsiteX13" fmla="*/ 12192590 w 12193200"/>
              <a:gd name="connsiteY13" fmla="*/ 2 h 3241033"/>
              <a:gd name="connsiteX14" fmla="*/ 610 w 12193200"/>
              <a:gd name="connsiteY14" fmla="*/ 2 h 3241033"/>
              <a:gd name="connsiteX0" fmla="*/ 600 w 12193200"/>
              <a:gd name="connsiteY0" fmla="*/ 2 h 3241033"/>
              <a:gd name="connsiteX1" fmla="*/ 610 w 12193200"/>
              <a:gd name="connsiteY1" fmla="*/ 2 h 3241033"/>
              <a:gd name="connsiteX2" fmla="*/ 6096600 w 12193200"/>
              <a:gd name="connsiteY2" fmla="*/ 773395 h 3241033"/>
              <a:gd name="connsiteX3" fmla="*/ 12192590 w 12193200"/>
              <a:gd name="connsiteY3" fmla="*/ 2 h 3241033"/>
              <a:gd name="connsiteX4" fmla="*/ 12192600 w 12193200"/>
              <a:gd name="connsiteY4" fmla="*/ 2 h 3241033"/>
              <a:gd name="connsiteX5" fmla="*/ 12192600 w 12193200"/>
              <a:gd name="connsiteY5" fmla="*/ 1618989 h 3241033"/>
              <a:gd name="connsiteX6" fmla="*/ 12193200 w 12193200"/>
              <a:gd name="connsiteY6" fmla="*/ 1618989 h 3241033"/>
              <a:gd name="connsiteX7" fmla="*/ 12193200 w 12193200"/>
              <a:gd name="connsiteY7" fmla="*/ 3241033 h 3241033"/>
              <a:gd name="connsiteX8" fmla="*/ 0 w 12193200"/>
              <a:gd name="connsiteY8" fmla="*/ 3241033 h 3241033"/>
              <a:gd name="connsiteX9" fmla="*/ 0 w 12193200"/>
              <a:gd name="connsiteY9" fmla="*/ 1618989 h 3241033"/>
              <a:gd name="connsiteX10" fmla="*/ 600 w 12193200"/>
              <a:gd name="connsiteY10" fmla="*/ 1618989 h 3241033"/>
              <a:gd name="connsiteX11" fmla="*/ 600 w 12193200"/>
              <a:gd name="connsiteY11" fmla="*/ 2 h 3241033"/>
              <a:gd name="connsiteX12" fmla="*/ 601 w 12193200"/>
              <a:gd name="connsiteY12" fmla="*/ 0 h 3241033"/>
              <a:gd name="connsiteX13" fmla="*/ 12192599 w 12193200"/>
              <a:gd name="connsiteY13" fmla="*/ 0 h 3241033"/>
              <a:gd name="connsiteX14" fmla="*/ 12192590 w 12193200"/>
              <a:gd name="connsiteY14" fmla="*/ 2 h 3241033"/>
              <a:gd name="connsiteX15" fmla="*/ 610 w 12193200"/>
              <a:gd name="connsiteY15" fmla="*/ 2 h 3241033"/>
              <a:gd name="connsiteX16" fmla="*/ 601 w 12193200"/>
              <a:gd name="connsiteY16" fmla="*/ 0 h 3241033"/>
              <a:gd name="connsiteX0" fmla="*/ 600 w 12193200"/>
              <a:gd name="connsiteY0" fmla="*/ 2 h 3241033"/>
              <a:gd name="connsiteX1" fmla="*/ 610 w 12193200"/>
              <a:gd name="connsiteY1" fmla="*/ 2 h 3241033"/>
              <a:gd name="connsiteX2" fmla="*/ 6096600 w 12193200"/>
              <a:gd name="connsiteY2" fmla="*/ 412672 h 3241033"/>
              <a:gd name="connsiteX3" fmla="*/ 12192590 w 12193200"/>
              <a:gd name="connsiteY3" fmla="*/ 2 h 3241033"/>
              <a:gd name="connsiteX4" fmla="*/ 12192600 w 12193200"/>
              <a:gd name="connsiteY4" fmla="*/ 2 h 3241033"/>
              <a:gd name="connsiteX5" fmla="*/ 12192600 w 12193200"/>
              <a:gd name="connsiteY5" fmla="*/ 1618989 h 3241033"/>
              <a:gd name="connsiteX6" fmla="*/ 12193200 w 12193200"/>
              <a:gd name="connsiteY6" fmla="*/ 1618989 h 3241033"/>
              <a:gd name="connsiteX7" fmla="*/ 12193200 w 12193200"/>
              <a:gd name="connsiteY7" fmla="*/ 3241033 h 3241033"/>
              <a:gd name="connsiteX8" fmla="*/ 0 w 12193200"/>
              <a:gd name="connsiteY8" fmla="*/ 3241033 h 3241033"/>
              <a:gd name="connsiteX9" fmla="*/ 0 w 12193200"/>
              <a:gd name="connsiteY9" fmla="*/ 1618989 h 3241033"/>
              <a:gd name="connsiteX10" fmla="*/ 600 w 12193200"/>
              <a:gd name="connsiteY10" fmla="*/ 1618989 h 3241033"/>
              <a:gd name="connsiteX11" fmla="*/ 600 w 12193200"/>
              <a:gd name="connsiteY11" fmla="*/ 2 h 3241033"/>
              <a:gd name="connsiteX12" fmla="*/ 601 w 12193200"/>
              <a:gd name="connsiteY12" fmla="*/ 0 h 3241033"/>
              <a:gd name="connsiteX13" fmla="*/ 12192599 w 12193200"/>
              <a:gd name="connsiteY13" fmla="*/ 0 h 3241033"/>
              <a:gd name="connsiteX14" fmla="*/ 12192590 w 12193200"/>
              <a:gd name="connsiteY14" fmla="*/ 2 h 3241033"/>
              <a:gd name="connsiteX15" fmla="*/ 610 w 12193200"/>
              <a:gd name="connsiteY15" fmla="*/ 2 h 3241033"/>
              <a:gd name="connsiteX16" fmla="*/ 601 w 12193200"/>
              <a:gd name="connsiteY16" fmla="*/ 0 h 3241033"/>
              <a:gd name="connsiteX0" fmla="*/ 600 w 12193200"/>
              <a:gd name="connsiteY0" fmla="*/ 2 h 3241033"/>
              <a:gd name="connsiteX1" fmla="*/ 610 w 12193200"/>
              <a:gd name="connsiteY1" fmla="*/ 2 h 3241033"/>
              <a:gd name="connsiteX2" fmla="*/ 6111114 w 12193200"/>
              <a:gd name="connsiteY2" fmla="*/ 1288716 h 3241033"/>
              <a:gd name="connsiteX3" fmla="*/ 12192590 w 12193200"/>
              <a:gd name="connsiteY3" fmla="*/ 2 h 3241033"/>
              <a:gd name="connsiteX4" fmla="*/ 12192600 w 12193200"/>
              <a:gd name="connsiteY4" fmla="*/ 2 h 3241033"/>
              <a:gd name="connsiteX5" fmla="*/ 12192600 w 12193200"/>
              <a:gd name="connsiteY5" fmla="*/ 1618989 h 3241033"/>
              <a:gd name="connsiteX6" fmla="*/ 12193200 w 12193200"/>
              <a:gd name="connsiteY6" fmla="*/ 1618989 h 3241033"/>
              <a:gd name="connsiteX7" fmla="*/ 12193200 w 12193200"/>
              <a:gd name="connsiteY7" fmla="*/ 3241033 h 3241033"/>
              <a:gd name="connsiteX8" fmla="*/ 0 w 12193200"/>
              <a:gd name="connsiteY8" fmla="*/ 3241033 h 3241033"/>
              <a:gd name="connsiteX9" fmla="*/ 0 w 12193200"/>
              <a:gd name="connsiteY9" fmla="*/ 1618989 h 3241033"/>
              <a:gd name="connsiteX10" fmla="*/ 600 w 12193200"/>
              <a:gd name="connsiteY10" fmla="*/ 1618989 h 3241033"/>
              <a:gd name="connsiteX11" fmla="*/ 600 w 12193200"/>
              <a:gd name="connsiteY11" fmla="*/ 2 h 3241033"/>
              <a:gd name="connsiteX12" fmla="*/ 601 w 12193200"/>
              <a:gd name="connsiteY12" fmla="*/ 0 h 3241033"/>
              <a:gd name="connsiteX13" fmla="*/ 12192599 w 12193200"/>
              <a:gd name="connsiteY13" fmla="*/ 0 h 3241033"/>
              <a:gd name="connsiteX14" fmla="*/ 12192590 w 12193200"/>
              <a:gd name="connsiteY14" fmla="*/ 2 h 3241033"/>
              <a:gd name="connsiteX15" fmla="*/ 610 w 12193200"/>
              <a:gd name="connsiteY15" fmla="*/ 2 h 3241033"/>
              <a:gd name="connsiteX16" fmla="*/ 601 w 12193200"/>
              <a:gd name="connsiteY16" fmla="*/ 0 h 324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3200" h="3241033">
                <a:moveTo>
                  <a:pt x="600" y="2"/>
                </a:moveTo>
                <a:lnTo>
                  <a:pt x="610" y="2"/>
                </a:lnTo>
                <a:lnTo>
                  <a:pt x="6111114" y="1288716"/>
                </a:lnTo>
                <a:lnTo>
                  <a:pt x="12192590" y="2"/>
                </a:lnTo>
                <a:lnTo>
                  <a:pt x="12192600" y="2"/>
                </a:lnTo>
                <a:lnTo>
                  <a:pt x="12192600" y="1618989"/>
                </a:lnTo>
                <a:lnTo>
                  <a:pt x="12193200" y="1618989"/>
                </a:lnTo>
                <a:lnTo>
                  <a:pt x="12193200" y="3241033"/>
                </a:lnTo>
                <a:lnTo>
                  <a:pt x="0" y="3241033"/>
                </a:lnTo>
                <a:lnTo>
                  <a:pt x="0" y="1618989"/>
                </a:lnTo>
                <a:lnTo>
                  <a:pt x="600" y="1618989"/>
                </a:lnTo>
                <a:lnTo>
                  <a:pt x="600" y="2"/>
                </a:lnTo>
                <a:close/>
                <a:moveTo>
                  <a:pt x="601" y="0"/>
                </a:moveTo>
                <a:lnTo>
                  <a:pt x="12192599" y="0"/>
                </a:lnTo>
                <a:cubicBezTo>
                  <a:pt x="12192596" y="1"/>
                  <a:pt x="12192593" y="1"/>
                  <a:pt x="12192590" y="2"/>
                </a:cubicBezTo>
                <a:lnTo>
                  <a:pt x="610" y="2"/>
                </a:lnTo>
                <a:cubicBezTo>
                  <a:pt x="607" y="1"/>
                  <a:pt x="604" y="1"/>
                  <a:pt x="6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180000">
            <a:noAutofit/>
          </a:bodyPr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W</a:t>
            </a:r>
            <a:r>
              <a:rPr lang="en-US" noProof="0" err="1"/>
              <a:t>itte</a:t>
            </a:r>
            <a:r>
              <a:rPr lang="en-US" noProof="0"/>
              <a:t> </a:t>
            </a:r>
            <a:r>
              <a:rPr lang="en-US" noProof="0" err="1"/>
              <a:t>foto</a:t>
            </a:r>
            <a:r>
              <a:rPr lang="en-US" noProof="0"/>
              <a:t>-overlay (</a:t>
            </a:r>
            <a:r>
              <a:rPr lang="en-US" noProof="0" err="1"/>
              <a:t>niet</a:t>
            </a:r>
            <a:r>
              <a:rPr lang="en-US" noProof="0"/>
              <a:t> </a:t>
            </a:r>
            <a:r>
              <a:rPr lang="en-US" noProof="0" err="1"/>
              <a:t>verwijderen</a:t>
            </a:r>
            <a:r>
              <a:rPr lang="en-US" noProof="0"/>
              <a:t> </a:t>
            </a:r>
            <a:r>
              <a:rPr lang="en-US" noProof="0" err="1"/>
              <a:t>s.v.p</a:t>
            </a:r>
            <a:r>
              <a:rPr lang="en-US" noProof="0"/>
              <a:t>.)</a:t>
            </a:r>
          </a:p>
        </p:txBody>
      </p:sp>
      <p:sp>
        <p:nvSpPr>
          <p:cNvPr id="105" name="Tijdelijke aanduiding voor afbeelding 13">
            <a:extLst>
              <a:ext uri="{FF2B5EF4-FFF2-40B4-BE49-F238E27FC236}">
                <a16:creationId xmlns:a16="http://schemas.microsoft.com/office/drawing/2014/main" id="{B0BAEA1C-A221-4476-B65A-AE7F523EFA3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745714" y="118090"/>
            <a:ext cx="1324800" cy="496800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nl-NL"/>
              <a:t>Voeg hier een logo in</a:t>
            </a:r>
          </a:p>
        </p:txBody>
      </p:sp>
      <p:sp>
        <p:nvSpPr>
          <p:cNvPr id="56" name="Tijdelijke aanduiding voor tekst 152">
            <a:extLst>
              <a:ext uri="{FF2B5EF4-FFF2-40B4-BE49-F238E27FC236}">
                <a16:creationId xmlns:a16="http://schemas.microsoft.com/office/drawing/2014/main" id="{862111AF-D4BB-41E3-A66A-C96499DEB5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599" y="5995893"/>
            <a:ext cx="1976674" cy="555728"/>
          </a:xfrm>
          <a:blipFill>
            <a:blip r:embed="rId4"/>
            <a:srcRect/>
            <a:stretch>
              <a:fillRect l="-760" r="-7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94394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GRAFIEK (1X), 5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grafiek 12"/>
          <p:cNvSpPr>
            <a:spLocks noGrp="1"/>
          </p:cNvSpPr>
          <p:nvPr>
            <p:ph type="chart" sz="quarter" idx="14" hasCustomPrompt="1"/>
          </p:nvPr>
        </p:nvSpPr>
        <p:spPr>
          <a:xfrm>
            <a:off x="6275457" y="1726570"/>
            <a:ext cx="5195818" cy="4071600"/>
          </a:xfrm>
          <a:prstGeom prst="rect">
            <a:avLst/>
          </a:prstGeom>
          <a:noFill/>
          <a:ln>
            <a:noFill/>
          </a:ln>
        </p:spPr>
        <p:txBody>
          <a:bodyPr tIns="1080000"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</a:t>
            </a:r>
            <a:r>
              <a:rPr lang="nl-NL" noProof="0"/>
              <a:t>icoon</a:t>
            </a:r>
            <a:r>
              <a:rPr lang="nl-NL"/>
              <a:t> om </a:t>
            </a:r>
            <a:br>
              <a:rPr lang="nl-NL"/>
            </a:br>
            <a:r>
              <a:rPr lang="nl-NL"/>
              <a:t>een grafiek in te laden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499" y="1726570"/>
            <a:ext cx="5215217" cy="4071600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 marL="446088" indent="0">
              <a:buNone/>
              <a:defRPr/>
            </a:lvl8pPr>
            <a:lvl9pPr>
              <a:defRPr/>
            </a:lvl9pPr>
          </a:lstStyle>
          <a:p>
            <a:pPr lvl="0"/>
            <a:r>
              <a:rPr lang="nl-NL" noProof="0" err="1"/>
              <a:t>Bullet</a:t>
            </a:r>
            <a:endParaRPr lang="nl-NL" noProof="0"/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r>
              <a:rPr lang="nl-NL"/>
              <a:t> #1</a:t>
            </a:r>
          </a:p>
          <a:p>
            <a:pPr lvl="2"/>
            <a:r>
              <a:rPr lang="nl-NL"/>
              <a:t>Sub-sub </a:t>
            </a:r>
            <a:r>
              <a:rPr lang="nl-NL" err="1"/>
              <a:t>bullet</a:t>
            </a:r>
            <a:r>
              <a:rPr lang="nl-NL"/>
              <a:t> #2</a:t>
            </a:r>
          </a:p>
          <a:p>
            <a:pPr lvl="3"/>
            <a:r>
              <a:rPr lang="nl-NL"/>
              <a:t>Leestekst</a:t>
            </a:r>
          </a:p>
          <a:p>
            <a:pPr lvl="4"/>
            <a:r>
              <a:rPr lang="nl-NL"/>
              <a:t>Header</a:t>
            </a:r>
          </a:p>
          <a:p>
            <a:pPr lvl="5"/>
            <a:r>
              <a:rPr lang="nl-NL"/>
              <a:t>Opsomming</a:t>
            </a:r>
          </a:p>
          <a:p>
            <a:pPr lvl="6"/>
            <a:r>
              <a:rPr lang="nl-NL" noProof="0"/>
              <a:t>Alfabetische nummering</a:t>
            </a:r>
          </a:p>
          <a:p>
            <a:pPr lvl="7"/>
            <a:r>
              <a:rPr lang="nl-NL"/>
              <a:t>Sub-sub </a:t>
            </a:r>
            <a:r>
              <a:rPr lang="nl-NL" err="1"/>
              <a:t>bullet</a:t>
            </a:r>
            <a:endParaRPr lang="nl-NL"/>
          </a:p>
          <a:p>
            <a:pPr lvl="8"/>
            <a:r>
              <a:rPr lang="nl-NL"/>
              <a:t>Italic tekst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CBBFAAF-54B6-4A94-A3AC-7FB4F580556A}"/>
              </a:ext>
            </a:extLst>
          </p:cNvPr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Text</a:t>
            </a:r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 + </a:t>
            </a:r>
            <a:r>
              <a:rPr lang="nl-NL" sz="1400" b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graph</a:t>
            </a:r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j-lt"/>
              </a:rPr>
              <a:t>slide</a:t>
            </a:r>
            <a:endParaRPr lang="nl-NL" sz="1400" b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D9404AF-7842-475D-883B-B32CAC2D6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10774800" cy="639240"/>
          </a:xfrm>
        </p:spPr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/>
              <a:t>Klik hier om je titel te plaatsen</a:t>
            </a:r>
            <a:br>
              <a:rPr lang="nl-NL"/>
            </a:br>
            <a:r>
              <a:rPr lang="nl-NL"/>
              <a:t>max. 2 regels</a:t>
            </a:r>
          </a:p>
        </p:txBody>
      </p:sp>
      <p:grpSp>
        <p:nvGrpSpPr>
          <p:cNvPr id="77" name="Instructie">
            <a:extLst>
              <a:ext uri="{FF2B5EF4-FFF2-40B4-BE49-F238E27FC236}">
                <a16:creationId xmlns:a16="http://schemas.microsoft.com/office/drawing/2014/main" id="{CE70BF95-CCF8-40E8-9304-24FCD397A27B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78" name="Meer informatie">
              <a:extLst>
                <a:ext uri="{FF2B5EF4-FFF2-40B4-BE49-F238E27FC236}">
                  <a16:creationId xmlns:a16="http://schemas.microsoft.com/office/drawing/2014/main" id="{774CABE4-E086-4B56-B5A1-2EB605998A98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16" name="Freeform 101">
                <a:extLst>
                  <a:ext uri="{FF2B5EF4-FFF2-40B4-BE49-F238E27FC236}">
                    <a16:creationId xmlns:a16="http://schemas.microsoft.com/office/drawing/2014/main" id="{8940F43A-BFFC-452D-B3C9-E04A54A0F6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7D19835F-4048-4165-B536-E9F9A6FA63D7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55836025-BA6B-4BC1-959C-ACA9B956F0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cxnSp>
          <p:nvCxnSpPr>
            <p:cNvPr id="79" name="Rechte verbindingslijn 78">
              <a:extLst>
                <a:ext uri="{FF2B5EF4-FFF2-40B4-BE49-F238E27FC236}">
                  <a16:creationId xmlns:a16="http://schemas.microsoft.com/office/drawing/2014/main" id="{9DE57B87-A74F-48DB-941E-F768109F9A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58F7ED09-5075-4172-B195-2591E9F34154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Data van de Grafiek Bewerken</a:t>
              </a: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DC666B87-6B06-4243-A864-D57196A13735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82" name="Rechte verbindingslijn 81">
              <a:extLst>
                <a:ext uri="{FF2B5EF4-FFF2-40B4-BE49-F238E27FC236}">
                  <a16:creationId xmlns:a16="http://schemas.microsoft.com/office/drawing/2014/main" id="{246A2B1F-2E9C-46D2-B618-3B0B267A36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560C0781-628A-40CC-A4A8-BEF813142D73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12175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grafiek, klik met de rechter muisknop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grpSp>
          <p:nvGrpSpPr>
            <p:cNvPr id="84" name="Groep 83">
              <a:extLst>
                <a:ext uri="{FF2B5EF4-FFF2-40B4-BE49-F238E27FC236}">
                  <a16:creationId xmlns:a16="http://schemas.microsoft.com/office/drawing/2014/main" id="{D3CEAACE-8E1C-4D19-A5B9-0E2149222FF5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85" name="Rechthoek 84">
                <a:extLst>
                  <a:ext uri="{FF2B5EF4-FFF2-40B4-BE49-F238E27FC236}">
                    <a16:creationId xmlns:a16="http://schemas.microsoft.com/office/drawing/2014/main" id="{7C271B78-126C-41BE-A1B9-2E3C81909700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BEC74CCC-D6FF-4B60-B9BB-379EE9D37D6A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2055F766-44FD-4659-A211-422D9044E008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Grafiektype wijzigen</a:t>
                </a:r>
              </a:p>
            </p:txBody>
          </p:sp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6532543D-07BA-40FF-B941-E9BE243A4DD5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Gegevens bewerken</a:t>
                </a:r>
              </a:p>
            </p:txBody>
          </p:sp>
          <p:pic>
            <p:nvPicPr>
              <p:cNvPr id="89" name="Picture 3">
                <a:extLst>
                  <a:ext uri="{FF2B5EF4-FFF2-40B4-BE49-F238E27FC236}">
                    <a16:creationId xmlns:a16="http://schemas.microsoft.com/office/drawing/2014/main" id="{FA1D3657-B21F-44FF-987D-45A2CDEAE6E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7F8D2172-A4E8-4D25-A51A-ADAA526EA54A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660A1802-C042-43C0-9985-E680A40B6F64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hthoek 113">
                  <a:extLst>
                    <a:ext uri="{FF2B5EF4-FFF2-40B4-BE49-F238E27FC236}">
                      <a16:creationId xmlns:a16="http://schemas.microsoft.com/office/drawing/2014/main" id="{989BE8E3-D8DF-4E91-92D0-355556D25AE6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hthoek 114">
                  <a:extLst>
                    <a:ext uri="{FF2B5EF4-FFF2-40B4-BE49-F238E27FC236}">
                      <a16:creationId xmlns:a16="http://schemas.microsoft.com/office/drawing/2014/main" id="{56A96144-3F20-4382-9DC8-251A2E427C41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6A3FC31D-4E49-44DB-B472-4C499EFC5665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A97750B7-18D1-460F-AC2F-506D495C6486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grpSp>
              <p:nvGrpSpPr>
                <p:cNvPr id="93" name="Groep 92">
                  <a:extLst>
                    <a:ext uri="{FF2B5EF4-FFF2-40B4-BE49-F238E27FC236}">
                      <a16:creationId xmlns:a16="http://schemas.microsoft.com/office/drawing/2014/main" id="{639B3BBC-430E-447A-91F8-436A4B6B6D25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94" name="Groep 93">
                    <a:extLst>
                      <a:ext uri="{FF2B5EF4-FFF2-40B4-BE49-F238E27FC236}">
                        <a16:creationId xmlns:a16="http://schemas.microsoft.com/office/drawing/2014/main" id="{115D4FC2-E374-4205-889E-D9D7EBC5C57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99" name="Rechthoek 98">
                      <a:extLst>
                        <a:ext uri="{FF2B5EF4-FFF2-40B4-BE49-F238E27FC236}">
                          <a16:creationId xmlns:a16="http://schemas.microsoft.com/office/drawing/2014/main" id="{3738ED01-51A3-4B26-AA0C-59AB80347FE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00" name="Groep 99">
                      <a:extLst>
                        <a:ext uri="{FF2B5EF4-FFF2-40B4-BE49-F238E27FC236}">
                          <a16:creationId xmlns:a16="http://schemas.microsoft.com/office/drawing/2014/main" id="{49F468B6-2508-4297-AD60-5DAE2BDBEF2E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06" name="Rechte verbindingslijn 105">
                        <a:extLst>
                          <a:ext uri="{FF2B5EF4-FFF2-40B4-BE49-F238E27FC236}">
                            <a16:creationId xmlns:a16="http://schemas.microsoft.com/office/drawing/2014/main" id="{3E06B4A8-12E3-4171-937A-2C6429D55F9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81818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7" name="Rechte verbindingslijn 106">
                        <a:extLst>
                          <a:ext uri="{FF2B5EF4-FFF2-40B4-BE49-F238E27FC236}">
                            <a16:creationId xmlns:a16="http://schemas.microsoft.com/office/drawing/2014/main" id="{F4CCCDDC-6E78-482C-94A9-6074D16330ED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818181"/>
                        </a:solidFill>
                        <a:prstDash val="solid"/>
                      </a:ln>
                      <a:effectLst/>
                    </p:spPr>
                  </p:cxnSp>
                  <p:grpSp>
                    <p:nvGrpSpPr>
                      <p:cNvPr id="108" name="Groep 107">
                        <a:extLst>
                          <a:ext uri="{FF2B5EF4-FFF2-40B4-BE49-F238E27FC236}">
                            <a16:creationId xmlns:a16="http://schemas.microsoft.com/office/drawing/2014/main" id="{8C52F767-1590-4D0F-923C-B999E79764E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09" name="Rechte verbindingslijn 108">
                          <a:extLst>
                            <a:ext uri="{FF2B5EF4-FFF2-40B4-BE49-F238E27FC236}">
                              <a16:creationId xmlns:a16="http://schemas.microsoft.com/office/drawing/2014/main" id="{4AC0B34C-B847-41FD-93B2-870DF8D651F3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818181"/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110" name="Rechte verbindingslijn 109">
                          <a:extLst>
                            <a:ext uri="{FF2B5EF4-FFF2-40B4-BE49-F238E27FC236}">
                              <a16:creationId xmlns:a16="http://schemas.microsoft.com/office/drawing/2014/main" id="{7A3BE83F-D0BE-4294-AF30-2F80B18ED2C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818181"/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111" name="Rechte verbindingslijn 110">
                          <a:extLst>
                            <a:ext uri="{FF2B5EF4-FFF2-40B4-BE49-F238E27FC236}">
                              <a16:creationId xmlns:a16="http://schemas.microsoft.com/office/drawing/2014/main" id="{4128CCA7-6BB6-4BD6-9D10-A1FF25244AFE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818181"/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112" name="Rechte verbindingslijn 111">
                          <a:extLst>
                            <a:ext uri="{FF2B5EF4-FFF2-40B4-BE49-F238E27FC236}">
                              <a16:creationId xmlns:a16="http://schemas.microsoft.com/office/drawing/2014/main" id="{0116B15C-901E-466B-A879-FEF1CFA7A0A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818181"/>
                          </a:solidFill>
                          <a:prstDash val="solid"/>
                        </a:ln>
                        <a:effectLst/>
                      </p:spPr>
                    </p:cxnSp>
                  </p:grpSp>
                </p:grpSp>
                <p:cxnSp>
                  <p:nvCxnSpPr>
                    <p:cNvPr id="101" name="Rechte verbindingslijn 100">
                      <a:extLst>
                        <a:ext uri="{FF2B5EF4-FFF2-40B4-BE49-F238E27FC236}">
                          <a16:creationId xmlns:a16="http://schemas.microsoft.com/office/drawing/2014/main" id="{BD9BF07B-284A-4F10-90A1-8ADBE5E020EA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</p:cxnSp>
                <p:grpSp>
                  <p:nvGrpSpPr>
                    <p:cNvPr id="102" name="Groep 101">
                      <a:extLst>
                        <a:ext uri="{FF2B5EF4-FFF2-40B4-BE49-F238E27FC236}">
                          <a16:creationId xmlns:a16="http://schemas.microsoft.com/office/drawing/2014/main" id="{61FE86A7-F38B-4734-AABD-D2A3A07DCA98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03" name="Rechte verbindingslijn 102">
                        <a:extLst>
                          <a:ext uri="{FF2B5EF4-FFF2-40B4-BE49-F238E27FC236}">
                            <a16:creationId xmlns:a16="http://schemas.microsoft.com/office/drawing/2014/main" id="{3EE05423-C656-4859-A42C-93CD91F5F800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rgbClr val="81818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4" name="Rechte verbindingslijn 103">
                        <a:extLst>
                          <a:ext uri="{FF2B5EF4-FFF2-40B4-BE49-F238E27FC236}">
                            <a16:creationId xmlns:a16="http://schemas.microsoft.com/office/drawing/2014/main" id="{C0550935-14D2-41A4-BA03-B7D7FB4B4F08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rgbClr val="81818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5" name="Rechte verbindingslijn 104">
                        <a:extLst>
                          <a:ext uri="{FF2B5EF4-FFF2-40B4-BE49-F238E27FC236}">
                            <a16:creationId xmlns:a16="http://schemas.microsoft.com/office/drawing/2014/main" id="{9ADF307A-7060-4075-801F-D114E8AF9BF0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rgbClr val="818181"/>
                        </a:solidFill>
                        <a:prstDash val="solid"/>
                      </a:ln>
                      <a:effectLst/>
                    </p:spPr>
                  </p:cxnSp>
                </p:grpSp>
              </p:grpSp>
              <p:grpSp>
                <p:nvGrpSpPr>
                  <p:cNvPr id="95" name="Groep 94">
                    <a:extLst>
                      <a:ext uri="{FF2B5EF4-FFF2-40B4-BE49-F238E27FC236}">
                        <a16:creationId xmlns:a16="http://schemas.microsoft.com/office/drawing/2014/main" id="{705DA2EF-D1E5-4BD7-98DA-840056AA9E67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415CDC70-8358-4A5E-8E86-6002D7791EE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7" name="Rechthoek: afgeronde bovenhoeken 96">
                      <a:extLst>
                        <a:ext uri="{FF2B5EF4-FFF2-40B4-BE49-F238E27FC236}">
                          <a16:creationId xmlns:a16="http://schemas.microsoft.com/office/drawing/2014/main" id="{702C3D7A-0A68-47A0-8EBB-77804F0B79A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" name="Gelijkbenige driehoek 97">
                      <a:extLst>
                        <a:ext uri="{FF2B5EF4-FFF2-40B4-BE49-F238E27FC236}">
                          <a16:creationId xmlns:a16="http://schemas.microsoft.com/office/drawing/2014/main" id="{D8357B2B-A8F2-441D-B824-D61F6E4B2BFE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19" name="Instructie">
            <a:extLst>
              <a:ext uri="{FF2B5EF4-FFF2-40B4-BE49-F238E27FC236}">
                <a16:creationId xmlns:a16="http://schemas.microsoft.com/office/drawing/2014/main" id="{067CB4A2-39D9-4A69-A83A-FDA40A2C3596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20" name="Rechthoek 119">
              <a:extLst>
                <a:ext uri="{FF2B5EF4-FFF2-40B4-BE49-F238E27FC236}">
                  <a16:creationId xmlns:a16="http://schemas.microsoft.com/office/drawing/2014/main" id="{E85E4C18-DB44-4244-9874-A5F5A777B280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Grafiek invoegen/veranderen</a:t>
              </a:r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E62645B0-F34D-4FE8-8E1F-ACEB95EF9FFE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2" name="Rechte verbindingslijn 121">
              <a:extLst>
                <a:ext uri="{FF2B5EF4-FFF2-40B4-BE49-F238E27FC236}">
                  <a16:creationId xmlns:a16="http://schemas.microsoft.com/office/drawing/2014/main" id="{6FCD5885-FB00-4E07-8E7A-9A1EC521EA0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6416BBBC-467B-4219-8290-E64F3BC95F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24" name="Rechthoek 123">
              <a:extLst>
                <a:ext uri="{FF2B5EF4-FFF2-40B4-BE49-F238E27FC236}">
                  <a16:creationId xmlns:a16="http://schemas.microsoft.com/office/drawing/2014/main" id="{96628DE9-3C03-4BA3-A871-7739F0F0E8B2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grafiek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25" name="Ovaal 124">
              <a:extLst>
                <a:ext uri="{FF2B5EF4-FFF2-40B4-BE49-F238E27FC236}">
                  <a16:creationId xmlns:a16="http://schemas.microsoft.com/office/drawing/2014/main" id="{32C295AF-C7E1-4F01-8F5A-3108155B256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6" name="Rechthoek 125">
              <a:extLst>
                <a:ext uri="{FF2B5EF4-FFF2-40B4-BE49-F238E27FC236}">
                  <a16:creationId xmlns:a16="http://schemas.microsoft.com/office/drawing/2014/main" id="{AEB8283F-A6DE-4F03-8403-22AF4EA51AF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7" name="Groep 126">
              <a:extLst>
                <a:ext uri="{FF2B5EF4-FFF2-40B4-BE49-F238E27FC236}">
                  <a16:creationId xmlns:a16="http://schemas.microsoft.com/office/drawing/2014/main" id="{1D2E6E48-BC0E-4553-8D26-BDE4A1122EE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8B572ED9-FBFF-4DF2-AE24-09C110CDBD3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34" name="Rechte verbindingslijn 133">
                <a:extLst>
                  <a:ext uri="{FF2B5EF4-FFF2-40B4-BE49-F238E27FC236}">
                    <a16:creationId xmlns:a16="http://schemas.microsoft.com/office/drawing/2014/main" id="{96FF8670-1B8C-406A-8E80-2EF682497AE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5" name="Gelijkbenige driehoek 134">
                <a:extLst>
                  <a:ext uri="{FF2B5EF4-FFF2-40B4-BE49-F238E27FC236}">
                    <a16:creationId xmlns:a16="http://schemas.microsoft.com/office/drawing/2014/main" id="{4F597F2B-4382-4022-838A-1ADCE9273C6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128" name="Rechte verbindingslijn 127">
              <a:extLst>
                <a:ext uri="{FF2B5EF4-FFF2-40B4-BE49-F238E27FC236}">
                  <a16:creationId xmlns:a16="http://schemas.microsoft.com/office/drawing/2014/main" id="{8BE9BD79-AA3D-4B7E-A9DE-2F0FEAA6C83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3A97E1E2-A589-44B0-A0BE-904CC7E3960A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5A51256D-F9DB-42B2-A266-C5D70CBDF3BE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FD8E42CD-10C5-4D85-B6DB-FB413AFBD910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F7170BC5-983F-49F4-B729-095CA849A121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0BA2F5-DD8E-4960-8FDE-AFF94073D46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9" name="Tijdelijke aanduiding voor afbeelding 13">
            <a:extLst>
              <a:ext uri="{FF2B5EF4-FFF2-40B4-BE49-F238E27FC236}">
                <a16:creationId xmlns:a16="http://schemas.microsoft.com/office/drawing/2014/main" id="{0883C188-BEF4-49FF-8856-967DCEB8429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745714" y="118090"/>
            <a:ext cx="1324800" cy="496800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Voeg hier een logo in</a:t>
            </a:r>
          </a:p>
        </p:txBody>
      </p:sp>
      <p:grpSp>
        <p:nvGrpSpPr>
          <p:cNvPr id="148" name="Instructie">
            <a:extLst>
              <a:ext uri="{FF2B5EF4-FFF2-40B4-BE49-F238E27FC236}">
                <a16:creationId xmlns:a16="http://schemas.microsoft.com/office/drawing/2014/main" id="{C9881002-55EF-4563-B8CA-EF7DA6759E04}"/>
              </a:ext>
            </a:extLst>
          </p:cNvPr>
          <p:cNvGrpSpPr/>
          <p:nvPr userDrawn="1"/>
        </p:nvGrpSpPr>
        <p:grpSpPr>
          <a:xfrm>
            <a:off x="-3407187" y="0"/>
            <a:ext cx="3201327" cy="6001164"/>
            <a:chOff x="-3437547" y="1434"/>
            <a:chExt cx="3201327" cy="6001164"/>
          </a:xfrm>
        </p:grpSpPr>
        <p:cxnSp>
          <p:nvCxnSpPr>
            <p:cNvPr id="149" name="Rechte verbindingslijn 148">
              <a:extLst>
                <a:ext uri="{FF2B5EF4-FFF2-40B4-BE49-F238E27FC236}">
                  <a16:creationId xmlns:a16="http://schemas.microsoft.com/office/drawing/2014/main" id="{B365D96C-761F-42C4-8E47-1700EB3591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30C72A2D-DE26-4B48-8F88-4C42F2107048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57887FE4-F3AD-4F58-88F5-9571C6CC1941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5" indent="-228600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Opsomming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2D1ED8D-B240-482E-BD64-F9A4C366555D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235E1EEC-4829-4064-BCA8-63923CF009A4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6" indent="-265113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Alfabet onder opsomming</a:t>
              </a:r>
            </a:p>
          </p:txBody>
        </p: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B039AAAC-13EA-46D4-8E44-E730DA08FC8D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C18DA12B-663D-42AB-98E9-88078A5D35E1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7063" marR="0" lvl="7" indent="-180975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onder opsomming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70D4C78F-4E6A-42D8-B27C-976B00B6B36F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89255F26-392F-4A72-A8A6-A1F74794B0BC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Italic tekst</a:t>
              </a:r>
            </a:p>
          </p:txBody>
        </p:sp>
        <p:grpSp>
          <p:nvGrpSpPr>
            <p:cNvPr id="158" name="Meer informatie">
              <a:extLst>
                <a:ext uri="{FF2B5EF4-FFF2-40B4-BE49-F238E27FC236}">
                  <a16:creationId xmlns:a16="http://schemas.microsoft.com/office/drawing/2014/main" id="{773714BA-34D2-403A-A0B2-8723CD9FE6A6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27" name="Freeform 101">
                <a:extLst>
                  <a:ext uri="{FF2B5EF4-FFF2-40B4-BE49-F238E27FC236}">
                    <a16:creationId xmlns:a16="http://schemas.microsoft.com/office/drawing/2014/main" id="{9F8AFE7A-B02C-4736-A2D5-665443825D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228" name="Rechthoek 227">
                <a:extLst>
                  <a:ext uri="{FF2B5EF4-FFF2-40B4-BE49-F238E27FC236}">
                    <a16:creationId xmlns:a16="http://schemas.microsoft.com/office/drawing/2014/main" id="{8B92A6FB-004B-42ED-8088-7524D37BA9F1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29" name="Rechte verbindingslijn 228">
                <a:extLst>
                  <a:ext uri="{FF2B5EF4-FFF2-40B4-BE49-F238E27FC236}">
                    <a16:creationId xmlns:a16="http://schemas.microsoft.com/office/drawing/2014/main" id="{F7B83A64-443C-47E7-AF26-2D53A824CA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5B835702-340A-43EF-870F-A659D0E15C77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EC8AA91B-4EDB-4C68-979D-9707D6A259B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1" name="Rechte verbindingslijn 160">
              <a:extLst>
                <a:ext uri="{FF2B5EF4-FFF2-40B4-BE49-F238E27FC236}">
                  <a16:creationId xmlns:a16="http://schemas.microsoft.com/office/drawing/2014/main" id="{1A21EC6A-CABA-44DE-A6D3-DE743B74BC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162" name="Groep 161">
              <a:extLst>
                <a:ext uri="{FF2B5EF4-FFF2-40B4-BE49-F238E27FC236}">
                  <a16:creationId xmlns:a16="http://schemas.microsoft.com/office/drawing/2014/main" id="{BB482ED7-C103-42BD-A66B-454DE31FFA77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74" name="Rechthoek 173">
                <a:extLst>
                  <a:ext uri="{FF2B5EF4-FFF2-40B4-BE49-F238E27FC236}">
                    <a16:creationId xmlns:a16="http://schemas.microsoft.com/office/drawing/2014/main" id="{A3AE0D70-CD60-4EFE-92CE-7B8A6E5A899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75" name="Rechte verbindingslijn 174">
                <a:extLst>
                  <a:ext uri="{FF2B5EF4-FFF2-40B4-BE49-F238E27FC236}">
                    <a16:creationId xmlns:a16="http://schemas.microsoft.com/office/drawing/2014/main" id="{3BEBDC02-A891-4211-8D89-C9050FA2C0F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6F4FD1A9-0587-466C-B1CF-266A74CB79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B35CA66E-4C69-4CF4-B0BD-A869ED32DDD4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78" name="Groep 177">
                <a:extLst>
                  <a:ext uri="{FF2B5EF4-FFF2-40B4-BE49-F238E27FC236}">
                    <a16:creationId xmlns:a16="http://schemas.microsoft.com/office/drawing/2014/main" id="{2503FC14-75A5-4CBD-ADB6-FC004AFDBA5A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17" name="Groep 216">
                  <a:extLst>
                    <a:ext uri="{FF2B5EF4-FFF2-40B4-BE49-F238E27FC236}">
                      <a16:creationId xmlns:a16="http://schemas.microsoft.com/office/drawing/2014/main" id="{FD4CCBAC-A116-4A03-B948-3C36AEE3D6A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22" name="Rechte verbindingslijn 221">
                    <a:extLst>
                      <a:ext uri="{FF2B5EF4-FFF2-40B4-BE49-F238E27FC236}">
                        <a16:creationId xmlns:a16="http://schemas.microsoft.com/office/drawing/2014/main" id="{B7AFD844-9273-424C-90FE-B67BF9932D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222">
                    <a:extLst>
                      <a:ext uri="{FF2B5EF4-FFF2-40B4-BE49-F238E27FC236}">
                        <a16:creationId xmlns:a16="http://schemas.microsoft.com/office/drawing/2014/main" id="{57329450-FC39-4F4C-9721-9FA39035F9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223">
                    <a:extLst>
                      <a:ext uri="{FF2B5EF4-FFF2-40B4-BE49-F238E27FC236}">
                        <a16:creationId xmlns:a16="http://schemas.microsoft.com/office/drawing/2014/main" id="{F1687B96-140E-4885-A498-02488DFF2E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224">
                    <a:extLst>
                      <a:ext uri="{FF2B5EF4-FFF2-40B4-BE49-F238E27FC236}">
                        <a16:creationId xmlns:a16="http://schemas.microsoft.com/office/drawing/2014/main" id="{CA64D66D-1E73-42E4-9DDF-07110FDF63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225">
                    <a:extLst>
                      <a:ext uri="{FF2B5EF4-FFF2-40B4-BE49-F238E27FC236}">
                        <a16:creationId xmlns:a16="http://schemas.microsoft.com/office/drawing/2014/main" id="{9074D6DF-8737-465E-81F0-21853B7B72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8" name="Groep 217">
                  <a:extLst>
                    <a:ext uri="{FF2B5EF4-FFF2-40B4-BE49-F238E27FC236}">
                      <a16:creationId xmlns:a16="http://schemas.microsoft.com/office/drawing/2014/main" id="{B6A989CB-34F2-4341-9A74-ABDC41D9EA7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0" name="Rechthoek 219">
                    <a:extLst>
                      <a:ext uri="{FF2B5EF4-FFF2-40B4-BE49-F238E27FC236}">
                        <a16:creationId xmlns:a16="http://schemas.microsoft.com/office/drawing/2014/main" id="{EE566A9F-D6AD-490B-98BB-2BC0C4392AF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1" name="Pijl: punthaak 220">
                    <a:extLst>
                      <a:ext uri="{FF2B5EF4-FFF2-40B4-BE49-F238E27FC236}">
                        <a16:creationId xmlns:a16="http://schemas.microsoft.com/office/drawing/2014/main" id="{B4342A41-D366-4535-8C47-6F98A31538C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79" name="Groep 178">
                <a:extLst>
                  <a:ext uri="{FF2B5EF4-FFF2-40B4-BE49-F238E27FC236}">
                    <a16:creationId xmlns:a16="http://schemas.microsoft.com/office/drawing/2014/main" id="{09B83F3F-8619-4C02-8D49-80D3B4543D5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8" name="Groep 207">
                  <a:extLst>
                    <a:ext uri="{FF2B5EF4-FFF2-40B4-BE49-F238E27FC236}">
                      <a16:creationId xmlns:a16="http://schemas.microsoft.com/office/drawing/2014/main" id="{EB89D30E-8E95-4ACE-BD8C-B0BCFC4E30C5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12" name="Rechte verbindingslijn 211">
                    <a:extLst>
                      <a:ext uri="{FF2B5EF4-FFF2-40B4-BE49-F238E27FC236}">
                        <a16:creationId xmlns:a16="http://schemas.microsoft.com/office/drawing/2014/main" id="{9C437540-BC75-41A5-A81E-9159621130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3" name="Rechte verbindingslijn 212">
                    <a:extLst>
                      <a:ext uri="{FF2B5EF4-FFF2-40B4-BE49-F238E27FC236}">
                        <a16:creationId xmlns:a16="http://schemas.microsoft.com/office/drawing/2014/main" id="{3C1599F4-585E-4AD0-B28E-5B1339447E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4" name="Rechte verbindingslijn 213">
                    <a:extLst>
                      <a:ext uri="{FF2B5EF4-FFF2-40B4-BE49-F238E27FC236}">
                        <a16:creationId xmlns:a16="http://schemas.microsoft.com/office/drawing/2014/main" id="{D21C98B8-C736-4836-BB05-DC136F13EB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5" name="Rechte verbindingslijn 214">
                    <a:extLst>
                      <a:ext uri="{FF2B5EF4-FFF2-40B4-BE49-F238E27FC236}">
                        <a16:creationId xmlns:a16="http://schemas.microsoft.com/office/drawing/2014/main" id="{5681BA6C-FCF8-4B3D-B2D5-1B87F6F679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6" name="Rechte verbindingslijn 215">
                    <a:extLst>
                      <a:ext uri="{FF2B5EF4-FFF2-40B4-BE49-F238E27FC236}">
                        <a16:creationId xmlns:a16="http://schemas.microsoft.com/office/drawing/2014/main" id="{02599642-149F-4926-B100-6EF56189C1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9" name="Groep 208">
                  <a:extLst>
                    <a:ext uri="{FF2B5EF4-FFF2-40B4-BE49-F238E27FC236}">
                      <a16:creationId xmlns:a16="http://schemas.microsoft.com/office/drawing/2014/main" id="{B19CF3AA-5803-4544-AE2A-3F7D25CA5E5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10" name="Rechthoek 209">
                    <a:extLst>
                      <a:ext uri="{FF2B5EF4-FFF2-40B4-BE49-F238E27FC236}">
                        <a16:creationId xmlns:a16="http://schemas.microsoft.com/office/drawing/2014/main" id="{6735594E-45B5-438A-916C-840189D05DD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1" name="Pijl: punthaak 210">
                    <a:extLst>
                      <a:ext uri="{FF2B5EF4-FFF2-40B4-BE49-F238E27FC236}">
                        <a16:creationId xmlns:a16="http://schemas.microsoft.com/office/drawing/2014/main" id="{0FF36CBA-40FB-44D5-BCF8-155697D37A5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180" name="Rechte verbindingslijn 179">
                <a:extLst>
                  <a:ext uri="{FF2B5EF4-FFF2-40B4-BE49-F238E27FC236}">
                    <a16:creationId xmlns:a16="http://schemas.microsoft.com/office/drawing/2014/main" id="{8444DDB1-BF54-418F-BC16-020BF7EFAC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81" name="Rechte verbindingslijn 180">
                <a:extLst>
                  <a:ext uri="{FF2B5EF4-FFF2-40B4-BE49-F238E27FC236}">
                    <a16:creationId xmlns:a16="http://schemas.microsoft.com/office/drawing/2014/main" id="{FF7096DF-1A4A-4E14-BF27-A2B0380FEE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82" name="Groep 181">
                <a:extLst>
                  <a:ext uri="{FF2B5EF4-FFF2-40B4-BE49-F238E27FC236}">
                    <a16:creationId xmlns:a16="http://schemas.microsoft.com/office/drawing/2014/main" id="{A648B3D3-AC8F-4B91-B187-C0B075C17563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7" name="Rechthoek 196">
                  <a:extLst>
                    <a:ext uri="{FF2B5EF4-FFF2-40B4-BE49-F238E27FC236}">
                      <a16:creationId xmlns:a16="http://schemas.microsoft.com/office/drawing/2014/main" id="{E3A8A5AE-6641-4BF9-A05D-35B077BC7DE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8" name="Groep 197">
                  <a:extLst>
                    <a:ext uri="{FF2B5EF4-FFF2-40B4-BE49-F238E27FC236}">
                      <a16:creationId xmlns:a16="http://schemas.microsoft.com/office/drawing/2014/main" id="{35276924-63DF-4905-B444-91C516CE220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9" name="Groep 198">
                    <a:extLst>
                      <a:ext uri="{FF2B5EF4-FFF2-40B4-BE49-F238E27FC236}">
                        <a16:creationId xmlns:a16="http://schemas.microsoft.com/office/drawing/2014/main" id="{CFE69EDA-9B67-4F15-A104-FC0FAE9DC36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D4C27A0D-5970-47C7-A959-D5BA98C816C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203">
                      <a:extLst>
                        <a:ext uri="{FF2B5EF4-FFF2-40B4-BE49-F238E27FC236}">
                          <a16:creationId xmlns:a16="http://schemas.microsoft.com/office/drawing/2014/main" id="{5D06D51F-BC6D-41D0-A363-740375A5540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204">
                      <a:extLst>
                        <a:ext uri="{FF2B5EF4-FFF2-40B4-BE49-F238E27FC236}">
                          <a16:creationId xmlns:a16="http://schemas.microsoft.com/office/drawing/2014/main" id="{B39DDBB8-4B9F-4028-BFCE-3666986E242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205">
                      <a:extLst>
                        <a:ext uri="{FF2B5EF4-FFF2-40B4-BE49-F238E27FC236}">
                          <a16:creationId xmlns:a16="http://schemas.microsoft.com/office/drawing/2014/main" id="{83D11D5F-815B-49E7-9C7A-C5CC1B829F5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7" name="Rechte verbindingslijn 206">
                      <a:extLst>
                        <a:ext uri="{FF2B5EF4-FFF2-40B4-BE49-F238E27FC236}">
                          <a16:creationId xmlns:a16="http://schemas.microsoft.com/office/drawing/2014/main" id="{E8BEF80C-DB37-41A4-96AA-42B35777948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0" name="Groep 199">
                    <a:extLst>
                      <a:ext uri="{FF2B5EF4-FFF2-40B4-BE49-F238E27FC236}">
                        <a16:creationId xmlns:a16="http://schemas.microsoft.com/office/drawing/2014/main" id="{478BC02A-6F76-4AC0-AB60-E62E42B2343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1" name="Rechthoek 200">
                      <a:extLst>
                        <a:ext uri="{FF2B5EF4-FFF2-40B4-BE49-F238E27FC236}">
                          <a16:creationId xmlns:a16="http://schemas.microsoft.com/office/drawing/2014/main" id="{2A97F92F-B94F-4792-867B-DC528A77E38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2" name="Pijl: punthaak 201">
                      <a:extLst>
                        <a:ext uri="{FF2B5EF4-FFF2-40B4-BE49-F238E27FC236}">
                          <a16:creationId xmlns:a16="http://schemas.microsoft.com/office/drawing/2014/main" id="{FA332606-F2F3-4954-A047-736F0361728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183" name="Groep 182">
                <a:extLst>
                  <a:ext uri="{FF2B5EF4-FFF2-40B4-BE49-F238E27FC236}">
                    <a16:creationId xmlns:a16="http://schemas.microsoft.com/office/drawing/2014/main" id="{8652EFB1-2884-4E91-B6BA-2062CDCB8572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86" name="Rechthoek 185">
                  <a:extLst>
                    <a:ext uri="{FF2B5EF4-FFF2-40B4-BE49-F238E27FC236}">
                      <a16:creationId xmlns:a16="http://schemas.microsoft.com/office/drawing/2014/main" id="{D1180230-2091-4724-8A1C-9A4E25F2CB92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7" name="Groep 186">
                  <a:extLst>
                    <a:ext uri="{FF2B5EF4-FFF2-40B4-BE49-F238E27FC236}">
                      <a16:creationId xmlns:a16="http://schemas.microsoft.com/office/drawing/2014/main" id="{D8123690-B09E-4CAD-9F9C-9BB49A3D58D8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8" name="Groep 187">
                    <a:extLst>
                      <a:ext uri="{FF2B5EF4-FFF2-40B4-BE49-F238E27FC236}">
                        <a16:creationId xmlns:a16="http://schemas.microsoft.com/office/drawing/2014/main" id="{DF800D94-0BFD-4C17-9B7A-2776F41FC29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92" name="Rechte verbindingslijn 191">
                      <a:extLst>
                        <a:ext uri="{FF2B5EF4-FFF2-40B4-BE49-F238E27FC236}">
                          <a16:creationId xmlns:a16="http://schemas.microsoft.com/office/drawing/2014/main" id="{6628EE23-BD68-4C75-9F9D-868E13A18B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3" name="Rechte verbindingslijn 192">
                      <a:extLst>
                        <a:ext uri="{FF2B5EF4-FFF2-40B4-BE49-F238E27FC236}">
                          <a16:creationId xmlns:a16="http://schemas.microsoft.com/office/drawing/2014/main" id="{03E4E10C-E7A6-4BB2-A3BB-9B19DBEFD67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4" name="Rechte verbindingslijn 193">
                      <a:extLst>
                        <a:ext uri="{FF2B5EF4-FFF2-40B4-BE49-F238E27FC236}">
                          <a16:creationId xmlns:a16="http://schemas.microsoft.com/office/drawing/2014/main" id="{47F282D0-4ADD-4684-A362-F7D6E21356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5" name="Rechte verbindingslijn 194">
                      <a:extLst>
                        <a:ext uri="{FF2B5EF4-FFF2-40B4-BE49-F238E27FC236}">
                          <a16:creationId xmlns:a16="http://schemas.microsoft.com/office/drawing/2014/main" id="{47CA0147-B915-4046-A349-2119B3580D7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6" name="Rechte verbindingslijn 195">
                      <a:extLst>
                        <a:ext uri="{FF2B5EF4-FFF2-40B4-BE49-F238E27FC236}">
                          <a16:creationId xmlns:a16="http://schemas.microsoft.com/office/drawing/2014/main" id="{6D281888-7097-4F00-83F4-8A0DABB4EC6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9" name="Groep 188">
                    <a:extLst>
                      <a:ext uri="{FF2B5EF4-FFF2-40B4-BE49-F238E27FC236}">
                        <a16:creationId xmlns:a16="http://schemas.microsoft.com/office/drawing/2014/main" id="{F34C47BF-7657-4121-A346-8446D53C31D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0" name="Rechthoek 189">
                      <a:extLst>
                        <a:ext uri="{FF2B5EF4-FFF2-40B4-BE49-F238E27FC236}">
                          <a16:creationId xmlns:a16="http://schemas.microsoft.com/office/drawing/2014/main" id="{9010A0D2-98DA-4A7D-826B-004E06B37A5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1" name="Pijl: punthaak 190">
                      <a:extLst>
                        <a:ext uri="{FF2B5EF4-FFF2-40B4-BE49-F238E27FC236}">
                          <a16:creationId xmlns:a16="http://schemas.microsoft.com/office/drawing/2014/main" id="{EFBAE209-CD52-401A-81CD-4BCAFC734EF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701551A1-D287-484D-84A6-92602AEE0B2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EC45C1C3-CD07-45FF-9286-978811B8D83C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63" name="Rechte verbindingslijn 162">
              <a:extLst>
                <a:ext uri="{FF2B5EF4-FFF2-40B4-BE49-F238E27FC236}">
                  <a16:creationId xmlns:a16="http://schemas.microsoft.com/office/drawing/2014/main" id="{99213A36-DE0F-45BC-B08A-645AB2BF1E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D88786E5-9D03-4E14-A7B9-C57CA42F3659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endParaRPr lang="nl-NL" sz="1100" b="0" i="0" kern="1200" noProof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7E028AF3-E1E5-45EE-8585-CFE26B66C924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BC12A65B-6464-44F2-8940-6D235BCED2C0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Muller Regular" pitchFamily="50" charset="0"/>
                <a:buChar char="−"/>
                <a:tabLst>
                  <a:tab pos="361950" algn="l"/>
                </a:tabLst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#1</a:t>
              </a: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7D0CFC59-BE60-4EA6-A663-64167614EDF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1CEAFE2E-19FE-42CC-87A1-EFB45EE07C4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#2</a:t>
              </a:r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FDB94B69-D5FD-4DF2-8789-3F56075C8D8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204FEB04-4AD5-4637-8DC4-A9273E4EA3E4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5E9677DF-AE44-4753-B883-D53DC09A5584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7D463DFC-3873-450D-A75C-D7AD5EED4D30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Tx/>
                <a:buNone/>
                <a:tabLst/>
                <a:defRPr/>
              </a:pPr>
              <a:r>
                <a:rPr lang="nl-NL" sz="1800" b="0" i="0" kern="1200" cap="none" baseline="0" noProof="0">
                  <a:solidFill>
                    <a:schemeClr val="accent2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Header</a:t>
              </a:r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6D06AD52-6EF5-4C88-8E20-2CA8DE136EBE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754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grafiek 12"/>
          <p:cNvSpPr>
            <a:spLocks noGrp="1"/>
          </p:cNvSpPr>
          <p:nvPr>
            <p:ph type="chart" sz="quarter" idx="14" hasCustomPrompt="1"/>
          </p:nvPr>
        </p:nvSpPr>
        <p:spPr>
          <a:xfrm>
            <a:off x="698500" y="1772461"/>
            <a:ext cx="10772775" cy="40716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tIns="1080000"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</a:t>
            </a:r>
            <a:r>
              <a:rPr lang="nl-NL" noProof="0"/>
              <a:t>icoon</a:t>
            </a:r>
            <a:r>
              <a:rPr lang="nl-NL"/>
              <a:t> om </a:t>
            </a:r>
            <a:br>
              <a:rPr lang="nl-NL"/>
            </a:br>
            <a:r>
              <a:rPr lang="nl-NL"/>
              <a:t>een grafiek in te laden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C9C0BDE-B0AD-43BD-9D66-BB0E1E881F65}"/>
              </a:ext>
            </a:extLst>
          </p:cNvPr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graph</a:t>
            </a:r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j-lt"/>
              </a:rPr>
              <a:t>slide</a:t>
            </a:r>
            <a:endParaRPr lang="nl-NL" sz="1400" b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271D621-CEB5-4237-AA60-46D8A64CC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10774800" cy="639240"/>
          </a:xfrm>
        </p:spPr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/>
              <a:t>Klik hier om je titel te plaatsen</a:t>
            </a:r>
            <a:br>
              <a:rPr lang="nl-NL"/>
            </a:br>
            <a:r>
              <a:rPr lang="nl-NL"/>
              <a:t>max. 2 regels</a:t>
            </a:r>
          </a:p>
        </p:txBody>
      </p:sp>
      <p:grpSp>
        <p:nvGrpSpPr>
          <p:cNvPr id="18" name="Instructie">
            <a:extLst>
              <a:ext uri="{FF2B5EF4-FFF2-40B4-BE49-F238E27FC236}">
                <a16:creationId xmlns:a16="http://schemas.microsoft.com/office/drawing/2014/main" id="{AD53E896-995E-42B6-AA9F-4FF15E76D6FC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19" name="Meer informatie">
              <a:extLst>
                <a:ext uri="{FF2B5EF4-FFF2-40B4-BE49-F238E27FC236}">
                  <a16:creationId xmlns:a16="http://schemas.microsoft.com/office/drawing/2014/main" id="{16285352-5490-4243-9C04-2BE473019FAC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57" name="Freeform 101">
                <a:extLst>
                  <a:ext uri="{FF2B5EF4-FFF2-40B4-BE49-F238E27FC236}">
                    <a16:creationId xmlns:a16="http://schemas.microsoft.com/office/drawing/2014/main" id="{968B7E32-B87B-49F0-87E2-B63B160403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6977470E-A57A-40EC-B6C6-274B7E372FF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70093163-E0C3-44A5-AC9F-334BD83836D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63062CCE-1332-426E-943D-B9583CCAA0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9C467A4A-7150-4CEC-8808-8B7C7950E898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Data van de Grafiek Bewerken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83264608-1FE6-48DF-B1BE-F5F52440E95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5CA12447-E62E-4AED-BB29-5FE133FAFA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22ADD731-40EB-49B8-ACA5-504AD90FAFC5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12175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grafiek, klik met de rechter muisknop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8D0F7F83-BE3C-4FA6-A618-01E1686767C8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B46A6BC1-4C31-40AC-AD79-CD5F2AAD24E7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F5600F40-1D44-47B6-B38E-F03CB6CCD391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0E4D0D1F-5B42-409D-875B-B6B9689D335E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Grafiektype wijzigen</a:t>
                </a:r>
              </a:p>
            </p:txBody>
          </p:sp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76E619A7-BCAB-4D8D-ADEB-D174F3AB8907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Gegevens bewerken</a:t>
                </a:r>
              </a:p>
            </p:txBody>
          </p:sp>
          <p:pic>
            <p:nvPicPr>
              <p:cNvPr id="30" name="Picture 3">
                <a:extLst>
                  <a:ext uri="{FF2B5EF4-FFF2-40B4-BE49-F238E27FC236}">
                    <a16:creationId xmlns:a16="http://schemas.microsoft.com/office/drawing/2014/main" id="{DD431035-2469-4229-B38B-13E678AAB6F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1" name="Groep 30">
                <a:extLst>
                  <a:ext uri="{FF2B5EF4-FFF2-40B4-BE49-F238E27FC236}">
                    <a16:creationId xmlns:a16="http://schemas.microsoft.com/office/drawing/2014/main" id="{55AE0FA0-5215-4403-A561-71312EA8A327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487A4F2B-141D-4F5F-9C14-588230A11B5F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B2016861-D880-4C07-962C-40BF3058C11B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55C9976F-63BD-4A06-A5C0-D3CE36361F50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073E9DE3-491C-41E3-9E7A-5F50E18C8FE2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35B9F36A-243A-4F2D-97E9-726C2217E338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grpSp>
              <p:nvGrpSpPr>
                <p:cNvPr id="34" name="Groep 33">
                  <a:extLst>
                    <a:ext uri="{FF2B5EF4-FFF2-40B4-BE49-F238E27FC236}">
                      <a16:creationId xmlns:a16="http://schemas.microsoft.com/office/drawing/2014/main" id="{956FA5C2-E0A4-422E-88BC-8156E7575442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35" name="Groep 34">
                    <a:extLst>
                      <a:ext uri="{FF2B5EF4-FFF2-40B4-BE49-F238E27FC236}">
                        <a16:creationId xmlns:a16="http://schemas.microsoft.com/office/drawing/2014/main" id="{8E312E89-ABDE-44E3-B782-CABD4023ACC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0" name="Rechthoek 39">
                      <a:extLst>
                        <a:ext uri="{FF2B5EF4-FFF2-40B4-BE49-F238E27FC236}">
                          <a16:creationId xmlns:a16="http://schemas.microsoft.com/office/drawing/2014/main" id="{3E5FD4BD-8880-45CB-98E7-75D57CF9F9E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41" name="Groep 40">
                      <a:extLst>
                        <a:ext uri="{FF2B5EF4-FFF2-40B4-BE49-F238E27FC236}">
                          <a16:creationId xmlns:a16="http://schemas.microsoft.com/office/drawing/2014/main" id="{15B21501-C37E-4FD6-A7D9-32592A1B5C0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7" name="Rechte verbindingslijn 46">
                        <a:extLst>
                          <a:ext uri="{FF2B5EF4-FFF2-40B4-BE49-F238E27FC236}">
                            <a16:creationId xmlns:a16="http://schemas.microsoft.com/office/drawing/2014/main" id="{832C545D-CE48-479E-856B-4AF4A396A1E6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81818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48" name="Rechte verbindingslijn 47">
                        <a:extLst>
                          <a:ext uri="{FF2B5EF4-FFF2-40B4-BE49-F238E27FC236}">
                            <a16:creationId xmlns:a16="http://schemas.microsoft.com/office/drawing/2014/main" id="{90CDF194-2AEE-4D18-96E1-EF89010827F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818181"/>
                        </a:solidFill>
                        <a:prstDash val="solid"/>
                      </a:ln>
                      <a:effectLst/>
                    </p:spPr>
                  </p:cxnSp>
                  <p:grpSp>
                    <p:nvGrpSpPr>
                      <p:cNvPr id="49" name="Groep 48">
                        <a:extLst>
                          <a:ext uri="{FF2B5EF4-FFF2-40B4-BE49-F238E27FC236}">
                            <a16:creationId xmlns:a16="http://schemas.microsoft.com/office/drawing/2014/main" id="{11E353A7-30AB-4D54-B8C7-9CA488B631B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50" name="Rechte verbindingslijn 49">
                          <a:extLst>
                            <a:ext uri="{FF2B5EF4-FFF2-40B4-BE49-F238E27FC236}">
                              <a16:creationId xmlns:a16="http://schemas.microsoft.com/office/drawing/2014/main" id="{CBB1B9E9-DCAA-4A36-AE10-05C43C0AFD65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818181"/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51" name="Rechte verbindingslijn 50">
                          <a:extLst>
                            <a:ext uri="{FF2B5EF4-FFF2-40B4-BE49-F238E27FC236}">
                              <a16:creationId xmlns:a16="http://schemas.microsoft.com/office/drawing/2014/main" id="{F905E13D-C34D-4551-B6F1-E0E1A4E8FC3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818181"/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52" name="Rechte verbindingslijn 51">
                          <a:extLst>
                            <a:ext uri="{FF2B5EF4-FFF2-40B4-BE49-F238E27FC236}">
                              <a16:creationId xmlns:a16="http://schemas.microsoft.com/office/drawing/2014/main" id="{5323E390-6664-4B19-B058-BC3C487B8B75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818181"/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53" name="Rechte verbindingslijn 52">
                          <a:extLst>
                            <a:ext uri="{FF2B5EF4-FFF2-40B4-BE49-F238E27FC236}">
                              <a16:creationId xmlns:a16="http://schemas.microsoft.com/office/drawing/2014/main" id="{572E4814-A0F7-4D03-B54A-A102D9BC62E7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818181"/>
                          </a:solidFill>
                          <a:prstDash val="solid"/>
                        </a:ln>
                        <a:effectLst/>
                      </p:spPr>
                    </p:cxnSp>
                  </p:grpSp>
                </p:grpSp>
                <p:cxnSp>
                  <p:nvCxnSpPr>
                    <p:cNvPr id="42" name="Rechte verbindingslijn 41">
                      <a:extLst>
                        <a:ext uri="{FF2B5EF4-FFF2-40B4-BE49-F238E27FC236}">
                          <a16:creationId xmlns:a16="http://schemas.microsoft.com/office/drawing/2014/main" id="{6F68FA7F-C91A-4826-BEB3-8BA4650F43D1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</p:cxnSp>
                <p:grpSp>
                  <p:nvGrpSpPr>
                    <p:cNvPr id="43" name="Groep 42">
                      <a:extLst>
                        <a:ext uri="{FF2B5EF4-FFF2-40B4-BE49-F238E27FC236}">
                          <a16:creationId xmlns:a16="http://schemas.microsoft.com/office/drawing/2014/main" id="{46F9FC49-E9CB-4E62-90C6-D671B6186F1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4" name="Rechte verbindingslijn 43">
                        <a:extLst>
                          <a:ext uri="{FF2B5EF4-FFF2-40B4-BE49-F238E27FC236}">
                            <a16:creationId xmlns:a16="http://schemas.microsoft.com/office/drawing/2014/main" id="{257DEB75-800F-4750-8B96-958892CD29B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rgbClr val="81818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45" name="Rechte verbindingslijn 44">
                        <a:extLst>
                          <a:ext uri="{FF2B5EF4-FFF2-40B4-BE49-F238E27FC236}">
                            <a16:creationId xmlns:a16="http://schemas.microsoft.com/office/drawing/2014/main" id="{8765C57E-05C4-4B31-BEBA-3EF2EAC596A2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rgbClr val="81818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46" name="Rechte verbindingslijn 45">
                        <a:extLst>
                          <a:ext uri="{FF2B5EF4-FFF2-40B4-BE49-F238E27FC236}">
                            <a16:creationId xmlns:a16="http://schemas.microsoft.com/office/drawing/2014/main" id="{DC14CE0B-90BF-467B-AB9C-8FCB3ED3F0C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rgbClr val="818181"/>
                        </a:solidFill>
                        <a:prstDash val="solid"/>
                      </a:ln>
                      <a:effectLst/>
                    </p:spPr>
                  </p:cxnSp>
                </p:grpSp>
              </p:grpSp>
              <p:grpSp>
                <p:nvGrpSpPr>
                  <p:cNvPr id="36" name="Groep 35">
                    <a:extLst>
                      <a:ext uri="{FF2B5EF4-FFF2-40B4-BE49-F238E27FC236}">
                        <a16:creationId xmlns:a16="http://schemas.microsoft.com/office/drawing/2014/main" id="{70CB9AB3-7D03-4E06-9ED1-B2650BF1BABA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37" name="Rechthoek 36">
                      <a:extLst>
                        <a:ext uri="{FF2B5EF4-FFF2-40B4-BE49-F238E27FC236}">
                          <a16:creationId xmlns:a16="http://schemas.microsoft.com/office/drawing/2014/main" id="{792E7221-4951-4169-94C1-96DE1A8DF5D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" name="Rechthoek: afgeronde bovenhoeken 37">
                      <a:extLst>
                        <a:ext uri="{FF2B5EF4-FFF2-40B4-BE49-F238E27FC236}">
                          <a16:creationId xmlns:a16="http://schemas.microsoft.com/office/drawing/2014/main" id="{DF179E36-264C-41B2-8CB2-F1BE78D77AD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" name="Gelijkbenige driehoek 38">
                      <a:extLst>
                        <a:ext uri="{FF2B5EF4-FFF2-40B4-BE49-F238E27FC236}">
                          <a16:creationId xmlns:a16="http://schemas.microsoft.com/office/drawing/2014/main" id="{4FC7BCD2-844F-476A-B4D3-3A35D6D65BD7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60" name="Instructie">
            <a:extLst>
              <a:ext uri="{FF2B5EF4-FFF2-40B4-BE49-F238E27FC236}">
                <a16:creationId xmlns:a16="http://schemas.microsoft.com/office/drawing/2014/main" id="{40652618-481F-4921-B6CF-C45605BD16DA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61" name="Rechthoek 60">
              <a:extLst>
                <a:ext uri="{FF2B5EF4-FFF2-40B4-BE49-F238E27FC236}">
                  <a16:creationId xmlns:a16="http://schemas.microsoft.com/office/drawing/2014/main" id="{3CE66D7A-F8E3-40D1-9B8D-F2F3BE23D494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Grafiek invoegen/veranderen</a:t>
              </a:r>
            </a:p>
          </p:txBody>
        </p:sp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5D9EF867-3172-4941-AD95-444C0F046DA9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94168F7A-E834-453C-92F2-666A8B4117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19DA831D-DD31-48EC-8365-1DF98DD7FA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E60BF577-A4EB-4587-AC6A-52DAF43E95C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grafiek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DA646FB5-C4EC-4A13-8473-E093639A7BD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F37E8051-E3D2-42F4-9626-44972E6E9B6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grafiek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68" name="Groep 67">
              <a:extLst>
                <a:ext uri="{FF2B5EF4-FFF2-40B4-BE49-F238E27FC236}">
                  <a16:creationId xmlns:a16="http://schemas.microsoft.com/office/drawing/2014/main" id="{3F7D66E2-332A-42BA-8E65-75EA5E3C03D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A323CC4E-6DA3-4191-9D85-BF061F29D7F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75" name="Rechte verbindingslijn 74">
                <a:extLst>
                  <a:ext uri="{FF2B5EF4-FFF2-40B4-BE49-F238E27FC236}">
                    <a16:creationId xmlns:a16="http://schemas.microsoft.com/office/drawing/2014/main" id="{6165EA51-D6AE-486B-99F1-BC0FD792C7B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6" name="Gelijkbenige driehoek 75">
                <a:extLst>
                  <a:ext uri="{FF2B5EF4-FFF2-40B4-BE49-F238E27FC236}">
                    <a16:creationId xmlns:a16="http://schemas.microsoft.com/office/drawing/2014/main" id="{4D17D49A-CF7A-4C34-8A88-1B8FA23F0CE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69" name="Rechte verbindingslijn 68">
              <a:extLst>
                <a:ext uri="{FF2B5EF4-FFF2-40B4-BE49-F238E27FC236}">
                  <a16:creationId xmlns:a16="http://schemas.microsoft.com/office/drawing/2014/main" id="{0FE2935F-961D-4A2F-A698-3DD7A4DA2F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70" name="Groep 69">
              <a:extLst>
                <a:ext uri="{FF2B5EF4-FFF2-40B4-BE49-F238E27FC236}">
                  <a16:creationId xmlns:a16="http://schemas.microsoft.com/office/drawing/2014/main" id="{CCC97405-D34C-44DF-9E49-769B09920AF6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71" name="Rechthoek 70">
                <a:extLst>
                  <a:ext uri="{FF2B5EF4-FFF2-40B4-BE49-F238E27FC236}">
                    <a16:creationId xmlns:a16="http://schemas.microsoft.com/office/drawing/2014/main" id="{F53D80F7-3EC2-4238-AABF-2059685955FC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" name="Rechthoek 71">
                <a:extLst>
                  <a:ext uri="{FF2B5EF4-FFF2-40B4-BE49-F238E27FC236}">
                    <a16:creationId xmlns:a16="http://schemas.microsoft.com/office/drawing/2014/main" id="{47FA37E4-31C6-44F0-9ACB-8FCAA56396E8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" name="Rechthoek 72">
                <a:extLst>
                  <a:ext uri="{FF2B5EF4-FFF2-40B4-BE49-F238E27FC236}">
                    <a16:creationId xmlns:a16="http://schemas.microsoft.com/office/drawing/2014/main" id="{5E0FF100-1F2D-49CB-8F37-D664F8F5577F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F1277DC-5967-4D1A-96E6-D6E462C6B0A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9" name="Tijdelijke aanduiding voor afbeelding 13">
            <a:extLst>
              <a:ext uri="{FF2B5EF4-FFF2-40B4-BE49-F238E27FC236}">
                <a16:creationId xmlns:a16="http://schemas.microsoft.com/office/drawing/2014/main" id="{1E6AE2F4-511A-433E-8AB2-517D92CD4CC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745714" y="118090"/>
            <a:ext cx="1324800" cy="496800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Voeg hier een logo in</a:t>
            </a:r>
          </a:p>
        </p:txBody>
      </p:sp>
    </p:spTree>
    <p:extLst>
      <p:ext uri="{BB962C8B-B14F-4D97-AF65-F5344CB8AC3E}">
        <p14:creationId xmlns:p14="http://schemas.microsoft.com/office/powerpoint/2010/main" val="406582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7C9C0BDE-B0AD-43BD-9D66-BB0E1E881F65}"/>
              </a:ext>
            </a:extLst>
          </p:cNvPr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Slide Leeg</a:t>
            </a:r>
            <a:endParaRPr lang="nl-NL" sz="1400" b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2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ABEL, 5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726570"/>
            <a:ext cx="5215978" cy="4071600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 marL="446088" indent="0">
              <a:buNone/>
              <a:defRPr/>
            </a:lvl8pPr>
            <a:lvl9pPr>
              <a:defRPr/>
            </a:lvl9pPr>
          </a:lstStyle>
          <a:p>
            <a:pPr lvl="0"/>
            <a:r>
              <a:rPr lang="nl-NL" noProof="0" err="1"/>
              <a:t>Bullet</a:t>
            </a:r>
            <a:endParaRPr lang="nl-NL" noProof="0"/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r>
              <a:rPr lang="nl-NL"/>
              <a:t> #1</a:t>
            </a:r>
          </a:p>
          <a:p>
            <a:pPr lvl="2"/>
            <a:r>
              <a:rPr lang="nl-NL"/>
              <a:t>Sub-sub </a:t>
            </a:r>
            <a:r>
              <a:rPr lang="nl-NL" err="1"/>
              <a:t>bullet</a:t>
            </a:r>
            <a:r>
              <a:rPr lang="nl-NL"/>
              <a:t> #2</a:t>
            </a:r>
          </a:p>
          <a:p>
            <a:pPr lvl="3"/>
            <a:r>
              <a:rPr lang="nl-NL"/>
              <a:t>Leestekst</a:t>
            </a:r>
          </a:p>
          <a:p>
            <a:pPr lvl="4"/>
            <a:r>
              <a:rPr lang="nl-NL"/>
              <a:t>Header</a:t>
            </a:r>
          </a:p>
          <a:p>
            <a:pPr lvl="5"/>
            <a:r>
              <a:rPr lang="nl-NL"/>
              <a:t>Opsomming</a:t>
            </a:r>
          </a:p>
          <a:p>
            <a:pPr lvl="6"/>
            <a:r>
              <a:rPr lang="nl-NL" noProof="0"/>
              <a:t>Alfabetische nummering</a:t>
            </a:r>
          </a:p>
          <a:p>
            <a:pPr lvl="7"/>
            <a:r>
              <a:rPr lang="nl-NL"/>
              <a:t>Sub-sub </a:t>
            </a:r>
            <a:r>
              <a:rPr lang="nl-NL" err="1"/>
              <a:t>bullet</a:t>
            </a:r>
            <a:endParaRPr lang="nl-NL"/>
          </a:p>
          <a:p>
            <a:pPr lvl="8"/>
            <a:r>
              <a:rPr lang="nl-NL"/>
              <a:t>Italic tekst</a:t>
            </a:r>
          </a:p>
        </p:txBody>
      </p:sp>
      <p:sp>
        <p:nvSpPr>
          <p:cNvPr id="11" name="Tijdelijke aanduiding voor tabel 8"/>
          <p:cNvSpPr>
            <a:spLocks noGrp="1"/>
          </p:cNvSpPr>
          <p:nvPr>
            <p:ph type="tbl" sz="quarter" idx="15" hasCustomPrompt="1"/>
          </p:nvPr>
        </p:nvSpPr>
        <p:spPr>
          <a:xfrm>
            <a:off x="6275457" y="1726570"/>
            <a:ext cx="5195817" cy="4071600"/>
          </a:xfrm>
        </p:spPr>
        <p:txBody>
          <a:bodyPr tIns="1080000"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</a:t>
            </a:r>
            <a:r>
              <a:rPr lang="nl-NL" noProof="0"/>
              <a:t>icoon</a:t>
            </a:r>
            <a:r>
              <a:rPr lang="nl-NL"/>
              <a:t> om </a:t>
            </a:r>
            <a:br>
              <a:rPr lang="nl-NL"/>
            </a:br>
            <a:r>
              <a:rPr lang="nl-NL"/>
              <a:t>een tabel in te laden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B18D535-9AF4-4642-AB23-36A5DCC49061}"/>
              </a:ext>
            </a:extLst>
          </p:cNvPr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Text</a:t>
            </a:r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 + </a:t>
            </a:r>
            <a:r>
              <a:rPr lang="nl-NL" sz="1400" b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table</a:t>
            </a:r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j-lt"/>
              </a:rPr>
              <a:t>slide</a:t>
            </a:r>
            <a:endParaRPr lang="nl-NL" sz="1400" b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47DB45A-38E1-4038-BFED-017A1BB91A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10774800" cy="639240"/>
          </a:xfrm>
        </p:spPr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/>
              <a:t>Klik hier om je titel te plaatsen</a:t>
            </a:r>
            <a:br>
              <a:rPr lang="nl-NL"/>
            </a:br>
            <a:r>
              <a:rPr lang="nl-NL"/>
              <a:t>max. 2 regels</a:t>
            </a:r>
          </a:p>
        </p:txBody>
      </p:sp>
      <p:grpSp>
        <p:nvGrpSpPr>
          <p:cNvPr id="126" name="Instructie">
            <a:extLst>
              <a:ext uri="{FF2B5EF4-FFF2-40B4-BE49-F238E27FC236}">
                <a16:creationId xmlns:a16="http://schemas.microsoft.com/office/drawing/2014/main" id="{CAC8EF0F-B387-43AC-8907-EA30CFD009DE}"/>
              </a:ext>
            </a:extLst>
          </p:cNvPr>
          <p:cNvGrpSpPr/>
          <p:nvPr userDrawn="1"/>
        </p:nvGrpSpPr>
        <p:grpSpPr>
          <a:xfrm>
            <a:off x="12391601" y="0"/>
            <a:ext cx="3183678" cy="3418198"/>
            <a:chOff x="12391601" y="0"/>
            <a:chExt cx="3183678" cy="3418198"/>
          </a:xfrm>
        </p:grpSpPr>
        <p:grpSp>
          <p:nvGrpSpPr>
            <p:cNvPr id="127" name="Meer informatie">
              <a:extLst>
                <a:ext uri="{FF2B5EF4-FFF2-40B4-BE49-F238E27FC236}">
                  <a16:creationId xmlns:a16="http://schemas.microsoft.com/office/drawing/2014/main" id="{84F4F607-0F14-4CCE-A9A0-FC5F0AAB9658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49" name="Freeform 101">
                <a:extLst>
                  <a:ext uri="{FF2B5EF4-FFF2-40B4-BE49-F238E27FC236}">
                    <a16:creationId xmlns:a16="http://schemas.microsoft.com/office/drawing/2014/main" id="{744010AD-C948-4ECE-8D7C-CCEBE4B50E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150" name="Rechthoek 149">
                <a:extLst>
                  <a:ext uri="{FF2B5EF4-FFF2-40B4-BE49-F238E27FC236}">
                    <a16:creationId xmlns:a16="http://schemas.microsoft.com/office/drawing/2014/main" id="{D1B83D3A-A0DC-4312-BDED-A212D8FB8629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51" name="Rechte verbindingslijn 150">
                <a:extLst>
                  <a:ext uri="{FF2B5EF4-FFF2-40B4-BE49-F238E27FC236}">
                    <a16:creationId xmlns:a16="http://schemas.microsoft.com/office/drawing/2014/main" id="{4FCACC2E-1778-46BB-BD2A-25297700A5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86747C50-DF9E-484C-A817-64F93F9A533C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Tabel invoegen/veranderen</a:t>
              </a:r>
            </a:p>
          </p:txBody>
        </p:sp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A138A54E-3DAD-4D43-91B9-3D770C7A0367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0" name="Rechte verbindingslijn 129">
              <a:extLst>
                <a:ext uri="{FF2B5EF4-FFF2-40B4-BE49-F238E27FC236}">
                  <a16:creationId xmlns:a16="http://schemas.microsoft.com/office/drawing/2014/main" id="{9AF265B7-0E6E-440E-83F7-1A322E15B1D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131" name="Rechte verbindingslijn 130">
              <a:extLst>
                <a:ext uri="{FF2B5EF4-FFF2-40B4-BE49-F238E27FC236}">
                  <a16:creationId xmlns:a16="http://schemas.microsoft.com/office/drawing/2014/main" id="{F223929B-16F2-4899-93C6-FBD5D045874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32" name="Rechthoek 131">
              <a:extLst>
                <a:ext uri="{FF2B5EF4-FFF2-40B4-BE49-F238E27FC236}">
                  <a16:creationId xmlns:a16="http://schemas.microsoft.com/office/drawing/2014/main" id="{28B8A47E-2155-45B8-8946-87B6575AC5D0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33" name="Ovaal 132">
              <a:extLst>
                <a:ext uri="{FF2B5EF4-FFF2-40B4-BE49-F238E27FC236}">
                  <a16:creationId xmlns:a16="http://schemas.microsoft.com/office/drawing/2014/main" id="{BAEE67DC-AF1B-44BE-BA96-D6697691BBA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34" name="Rechthoek 133">
              <a:extLst>
                <a:ext uri="{FF2B5EF4-FFF2-40B4-BE49-F238E27FC236}">
                  <a16:creationId xmlns:a16="http://schemas.microsoft.com/office/drawing/2014/main" id="{101193D3-0271-49CC-AC25-5FED421F3FE7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35" name="Groep 134">
              <a:extLst>
                <a:ext uri="{FF2B5EF4-FFF2-40B4-BE49-F238E27FC236}">
                  <a16:creationId xmlns:a16="http://schemas.microsoft.com/office/drawing/2014/main" id="{19BA5108-C9AD-4E0D-895C-C0B50452C6CF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15D7111F-8FCE-4951-A017-D67DDC70CD3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F6478CF6-6D63-4C8E-A19E-0E941FE726C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8" name="Gelijkbenige driehoek 147">
                <a:extLst>
                  <a:ext uri="{FF2B5EF4-FFF2-40B4-BE49-F238E27FC236}">
                    <a16:creationId xmlns:a16="http://schemas.microsoft.com/office/drawing/2014/main" id="{729B7A22-09B4-4179-8194-166C4B518D3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136" name="Rechte verbindingslijn 135">
              <a:extLst>
                <a:ext uri="{FF2B5EF4-FFF2-40B4-BE49-F238E27FC236}">
                  <a16:creationId xmlns:a16="http://schemas.microsoft.com/office/drawing/2014/main" id="{322B83BC-27F2-4768-A38C-AB915DD63F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137" name="Tabel icoon">
              <a:extLst>
                <a:ext uri="{FF2B5EF4-FFF2-40B4-BE49-F238E27FC236}">
                  <a16:creationId xmlns:a16="http://schemas.microsoft.com/office/drawing/2014/main" id="{E5114635-D74F-4A56-90DF-709AAFA6612D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38" name="Rechthoek 137">
                <a:extLst>
                  <a:ext uri="{FF2B5EF4-FFF2-40B4-BE49-F238E27FC236}">
                    <a16:creationId xmlns:a16="http://schemas.microsoft.com/office/drawing/2014/main" id="{1D7A4322-D3DC-46DE-962F-5358C58A420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67B27D0C-B33F-4EC6-A7EE-35FFAACC3F2C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7379E1A6-57E1-4E1C-AEC9-7573ABCC693D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noFill/>
              <a:ln w="12700" cap="flat" cmpd="sng" algn="ctr">
                <a:solidFill>
                  <a:srgbClr val="B5B5B5"/>
                </a:solidFill>
                <a:prstDash val="solid"/>
              </a:ln>
              <a:effectLst/>
            </p:spPr>
          </p:cxnSp>
          <p:cxnSp>
            <p:nvCxnSpPr>
              <p:cNvPr id="141" name="Rechte verbindingslijn 140">
                <a:extLst>
                  <a:ext uri="{FF2B5EF4-FFF2-40B4-BE49-F238E27FC236}">
                    <a16:creationId xmlns:a16="http://schemas.microsoft.com/office/drawing/2014/main" id="{BE70F237-D8E8-4048-B4EA-0376E9B3F27E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noFill/>
              <a:ln w="12700" cap="flat" cmpd="sng" algn="ctr">
                <a:solidFill>
                  <a:srgbClr val="B5B5B5"/>
                </a:solidFill>
                <a:prstDash val="solid"/>
              </a:ln>
              <a:effectLst/>
            </p:spPr>
          </p:cxn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9B5E14E1-7D90-4D7F-8767-AC688DD88B48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B5B5B5"/>
                </a:solidFill>
                <a:prstDash val="solid"/>
              </a:ln>
              <a:effectLst/>
            </p:spPr>
          </p:cxnSp>
          <p:cxnSp>
            <p:nvCxnSpPr>
              <p:cNvPr id="143" name="Rechte verbindingslijn 142">
                <a:extLst>
                  <a:ext uri="{FF2B5EF4-FFF2-40B4-BE49-F238E27FC236}">
                    <a16:creationId xmlns:a16="http://schemas.microsoft.com/office/drawing/2014/main" id="{0B7602A1-2504-4EE3-95AC-6FCD612648FD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B5B5B5"/>
                </a:solidFill>
                <a:prstDash val="solid"/>
              </a:ln>
              <a:effectLst/>
            </p:spPr>
          </p:cxnSp>
          <p:cxnSp>
            <p:nvCxnSpPr>
              <p:cNvPr id="144" name="Rechte verbindingslijn 143">
                <a:extLst>
                  <a:ext uri="{FF2B5EF4-FFF2-40B4-BE49-F238E27FC236}">
                    <a16:creationId xmlns:a16="http://schemas.microsoft.com/office/drawing/2014/main" id="{66BF9B0F-61AF-402C-A72C-B35685674E0E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B5B5B5"/>
                </a:solidFill>
                <a:prstDash val="solid"/>
              </a:ln>
              <a:effectLst/>
            </p:spPr>
          </p:cxnSp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CCD1B357-D5C0-46EC-B585-AF12560BB799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 cap="flat" cmpd="sng" algn="ctr">
                <a:solidFill>
                  <a:srgbClr val="6C6C6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E25B7C-2AE0-47F9-821F-79095FDBA72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7" name="Tijdelijke aanduiding voor afbeelding 13">
            <a:extLst>
              <a:ext uri="{FF2B5EF4-FFF2-40B4-BE49-F238E27FC236}">
                <a16:creationId xmlns:a16="http://schemas.microsoft.com/office/drawing/2014/main" id="{0C02CF36-826A-430E-9422-A17F25F8ED4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745714" y="118090"/>
            <a:ext cx="1324800" cy="496800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Voeg hier een logo in</a:t>
            </a:r>
          </a:p>
        </p:txBody>
      </p:sp>
      <p:grpSp>
        <p:nvGrpSpPr>
          <p:cNvPr id="115" name="Instructie">
            <a:extLst>
              <a:ext uri="{FF2B5EF4-FFF2-40B4-BE49-F238E27FC236}">
                <a16:creationId xmlns:a16="http://schemas.microsoft.com/office/drawing/2014/main" id="{6E2BAB20-E2B9-4211-8C0A-817A9A18708F}"/>
              </a:ext>
            </a:extLst>
          </p:cNvPr>
          <p:cNvGrpSpPr/>
          <p:nvPr userDrawn="1"/>
        </p:nvGrpSpPr>
        <p:grpSpPr>
          <a:xfrm>
            <a:off x="-3407187" y="0"/>
            <a:ext cx="3201327" cy="6001164"/>
            <a:chOff x="-3437547" y="1434"/>
            <a:chExt cx="3201327" cy="6001164"/>
          </a:xfrm>
        </p:grpSpPr>
        <p:cxnSp>
          <p:nvCxnSpPr>
            <p:cNvPr id="116" name="Rechte verbindingslijn 115">
              <a:extLst>
                <a:ext uri="{FF2B5EF4-FFF2-40B4-BE49-F238E27FC236}">
                  <a16:creationId xmlns:a16="http://schemas.microsoft.com/office/drawing/2014/main" id="{4DD83F06-4C2B-49F5-AAE7-210936491F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id="{9F82385C-DE6A-402B-8863-6E31181D4E40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DAAB451C-9B1D-4981-A223-3B369E275749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5" indent="-228600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Opsomming</a:t>
              </a:r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355D03C1-9977-4FDF-BD6C-81BB2E1E18A6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EDDA9E01-8D2C-4A15-B273-33A52DCE1378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6" indent="-265113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Alfabet onder opsomming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32CA4231-2506-4D0E-8B53-79ADE3D09F96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2BB8080D-9978-4845-9237-1201C3338D72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7063" marR="0" lvl="7" indent="-180975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onder opsomming</a:t>
              </a:r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FE6DAB73-A0D6-4C81-A6F8-58F1AFCF3A89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9E5CE866-5ECC-40FF-BA6E-64766E6D6ED2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Italic tekst</a:t>
              </a:r>
            </a:p>
          </p:txBody>
        </p:sp>
        <p:grpSp>
          <p:nvGrpSpPr>
            <p:cNvPr id="152" name="Meer informatie">
              <a:extLst>
                <a:ext uri="{FF2B5EF4-FFF2-40B4-BE49-F238E27FC236}">
                  <a16:creationId xmlns:a16="http://schemas.microsoft.com/office/drawing/2014/main" id="{069FA589-D3B7-41D2-A0D6-6B61DCFD410E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20" name="Freeform 101">
                <a:extLst>
                  <a:ext uri="{FF2B5EF4-FFF2-40B4-BE49-F238E27FC236}">
                    <a16:creationId xmlns:a16="http://schemas.microsoft.com/office/drawing/2014/main" id="{E030B83D-E2D9-4395-8173-CFEF3B500C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221" name="Rechthoek 220">
                <a:extLst>
                  <a:ext uri="{FF2B5EF4-FFF2-40B4-BE49-F238E27FC236}">
                    <a16:creationId xmlns:a16="http://schemas.microsoft.com/office/drawing/2014/main" id="{2E093353-F02F-4165-BACB-F2A59F90D0A0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22" name="Rechte verbindingslijn 221">
                <a:extLst>
                  <a:ext uri="{FF2B5EF4-FFF2-40B4-BE49-F238E27FC236}">
                    <a16:creationId xmlns:a16="http://schemas.microsoft.com/office/drawing/2014/main" id="{96924595-7676-4252-8390-291006AA9B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A43B4864-2A2C-48F5-A840-47B95CFD46F9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154" name="Ovaal 153">
              <a:extLst>
                <a:ext uri="{FF2B5EF4-FFF2-40B4-BE49-F238E27FC236}">
                  <a16:creationId xmlns:a16="http://schemas.microsoft.com/office/drawing/2014/main" id="{116F645F-9498-4199-8865-84AF49164F9D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B0392855-973F-401F-8E5B-4464B5FF19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156" name="Groep 155">
              <a:extLst>
                <a:ext uri="{FF2B5EF4-FFF2-40B4-BE49-F238E27FC236}">
                  <a16:creationId xmlns:a16="http://schemas.microsoft.com/office/drawing/2014/main" id="{94A44A8A-72A4-46A1-8E3D-348D69D5D502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8" name="Rechthoek 167">
                <a:extLst>
                  <a:ext uri="{FF2B5EF4-FFF2-40B4-BE49-F238E27FC236}">
                    <a16:creationId xmlns:a16="http://schemas.microsoft.com/office/drawing/2014/main" id="{81BDA835-0C28-427E-9C75-74454A653BB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FD012A15-828B-4A4E-8F02-2296C2A368E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170" name="Rechte verbindingslijn 169">
                <a:extLst>
                  <a:ext uri="{FF2B5EF4-FFF2-40B4-BE49-F238E27FC236}">
                    <a16:creationId xmlns:a16="http://schemas.microsoft.com/office/drawing/2014/main" id="{E95D3488-2195-411C-90EB-5C9A4076052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sp>
            <p:nvSpPr>
              <p:cNvPr id="171" name="Rechthoek 170">
                <a:extLst>
                  <a:ext uri="{FF2B5EF4-FFF2-40B4-BE49-F238E27FC236}">
                    <a16:creationId xmlns:a16="http://schemas.microsoft.com/office/drawing/2014/main" id="{DDD64917-9BD1-4A82-8F12-AFF01205AD1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164E21BF-081B-4243-8E2F-3EA93371514A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11" name="Groep 210">
                  <a:extLst>
                    <a:ext uri="{FF2B5EF4-FFF2-40B4-BE49-F238E27FC236}">
                      <a16:creationId xmlns:a16="http://schemas.microsoft.com/office/drawing/2014/main" id="{017D65F5-E53E-4143-A6E7-70025A36781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15" name="Rechte verbindingslijn 214">
                    <a:extLst>
                      <a:ext uri="{FF2B5EF4-FFF2-40B4-BE49-F238E27FC236}">
                        <a16:creationId xmlns:a16="http://schemas.microsoft.com/office/drawing/2014/main" id="{8EEC88AB-8C3C-44D8-AF7B-8B12FB6164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6" name="Rechte verbindingslijn 215">
                    <a:extLst>
                      <a:ext uri="{FF2B5EF4-FFF2-40B4-BE49-F238E27FC236}">
                        <a16:creationId xmlns:a16="http://schemas.microsoft.com/office/drawing/2014/main" id="{98EA3927-DB8B-40F9-BE36-E94250AA3E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7" name="Rechte verbindingslijn 216">
                    <a:extLst>
                      <a:ext uri="{FF2B5EF4-FFF2-40B4-BE49-F238E27FC236}">
                        <a16:creationId xmlns:a16="http://schemas.microsoft.com/office/drawing/2014/main" id="{B506C3D5-83DF-431E-BECC-A4B9F834A8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8" name="Rechte verbindingslijn 217">
                    <a:extLst>
                      <a:ext uri="{FF2B5EF4-FFF2-40B4-BE49-F238E27FC236}">
                        <a16:creationId xmlns:a16="http://schemas.microsoft.com/office/drawing/2014/main" id="{5D801307-B59D-4665-A209-12F43A5E74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9" name="Rechte verbindingslijn 218">
                    <a:extLst>
                      <a:ext uri="{FF2B5EF4-FFF2-40B4-BE49-F238E27FC236}">
                        <a16:creationId xmlns:a16="http://schemas.microsoft.com/office/drawing/2014/main" id="{55AC3CEB-7ED6-4C90-A831-10F650FE272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2" name="Groep 211">
                  <a:extLst>
                    <a:ext uri="{FF2B5EF4-FFF2-40B4-BE49-F238E27FC236}">
                      <a16:creationId xmlns:a16="http://schemas.microsoft.com/office/drawing/2014/main" id="{0389877C-009C-4B37-ACB0-A5CBD524911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13" name="Rechthoek 212">
                    <a:extLst>
                      <a:ext uri="{FF2B5EF4-FFF2-40B4-BE49-F238E27FC236}">
                        <a16:creationId xmlns:a16="http://schemas.microsoft.com/office/drawing/2014/main" id="{073C7A00-8C56-4456-B13D-F51BA08490C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" name="Pijl: punthaak 213">
                    <a:extLst>
                      <a:ext uri="{FF2B5EF4-FFF2-40B4-BE49-F238E27FC236}">
                        <a16:creationId xmlns:a16="http://schemas.microsoft.com/office/drawing/2014/main" id="{06742175-311F-4FAC-9707-9CA5DF45755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73" name="Groep 172">
                <a:extLst>
                  <a:ext uri="{FF2B5EF4-FFF2-40B4-BE49-F238E27FC236}">
                    <a16:creationId xmlns:a16="http://schemas.microsoft.com/office/drawing/2014/main" id="{29CFFC28-D856-413E-A89B-E433C565E4C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F9255C58-C483-4B9E-AA92-F42B917BF4A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2FB28759-1C58-469B-9C14-E1B4AF5EB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550CE9F6-E23D-44EF-A242-AFAD9D092E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8" name="Rechte verbindingslijn 207">
                    <a:extLst>
                      <a:ext uri="{FF2B5EF4-FFF2-40B4-BE49-F238E27FC236}">
                        <a16:creationId xmlns:a16="http://schemas.microsoft.com/office/drawing/2014/main" id="{3452B37B-4D23-4219-84C9-544905E5A9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9" name="Rechte verbindingslijn 208">
                    <a:extLst>
                      <a:ext uri="{FF2B5EF4-FFF2-40B4-BE49-F238E27FC236}">
                        <a16:creationId xmlns:a16="http://schemas.microsoft.com/office/drawing/2014/main" id="{B2161043-EDF7-40B1-A0A4-E2E048B1B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0" name="Rechte verbindingslijn 209">
                    <a:extLst>
                      <a:ext uri="{FF2B5EF4-FFF2-40B4-BE49-F238E27FC236}">
                        <a16:creationId xmlns:a16="http://schemas.microsoft.com/office/drawing/2014/main" id="{E250DD6B-3C1E-4B70-B293-ADA52CC505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3" name="Groep 202">
                  <a:extLst>
                    <a:ext uri="{FF2B5EF4-FFF2-40B4-BE49-F238E27FC236}">
                      <a16:creationId xmlns:a16="http://schemas.microsoft.com/office/drawing/2014/main" id="{9FD179F0-1C87-4037-9988-B5E40AFC05C7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4" name="Rechthoek 203">
                    <a:extLst>
                      <a:ext uri="{FF2B5EF4-FFF2-40B4-BE49-F238E27FC236}">
                        <a16:creationId xmlns:a16="http://schemas.microsoft.com/office/drawing/2014/main" id="{862F1F45-11D5-4F8C-BD6B-7C7B3743E0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5" name="Pijl: punthaak 204">
                    <a:extLst>
                      <a:ext uri="{FF2B5EF4-FFF2-40B4-BE49-F238E27FC236}">
                        <a16:creationId xmlns:a16="http://schemas.microsoft.com/office/drawing/2014/main" id="{51BBC8F6-3AB1-47B1-AD1C-B8E0E2005D5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780845A3-7673-485F-A008-F3DE9909499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5" name="Rechte verbindingslijn 174">
                <a:extLst>
                  <a:ext uri="{FF2B5EF4-FFF2-40B4-BE49-F238E27FC236}">
                    <a16:creationId xmlns:a16="http://schemas.microsoft.com/office/drawing/2014/main" id="{314F7AB5-12E2-4A77-A72D-42FFE2CA85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A508C5A8-916A-4DB3-903E-48E3142C5EF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1" name="Rechthoek 190">
                  <a:extLst>
                    <a:ext uri="{FF2B5EF4-FFF2-40B4-BE49-F238E27FC236}">
                      <a16:creationId xmlns:a16="http://schemas.microsoft.com/office/drawing/2014/main" id="{3CCE65E3-AF46-4D28-8476-39B91C59D588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2" name="Groep 191">
                  <a:extLst>
                    <a:ext uri="{FF2B5EF4-FFF2-40B4-BE49-F238E27FC236}">
                      <a16:creationId xmlns:a16="http://schemas.microsoft.com/office/drawing/2014/main" id="{F854847E-423B-42E8-9A38-ACA2B5E56EE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5A1D8807-7DF8-4447-8A1D-FC9E82DAA9E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61FB55A0-421B-4CA9-BCBE-E1049D27EC7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B7872461-8927-407D-9B5E-F13FCF0FC5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AD11EC65-8A61-456A-B924-D72FA751E09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CBE14117-5C7E-484E-BBC2-A2BCCA470D8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1" name="Rechte verbindingslijn 200">
                      <a:extLst>
                        <a:ext uri="{FF2B5EF4-FFF2-40B4-BE49-F238E27FC236}">
                          <a16:creationId xmlns:a16="http://schemas.microsoft.com/office/drawing/2014/main" id="{D55E6A33-9146-4180-92B0-04E9DE5DD1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4" name="Groep 193">
                    <a:extLst>
                      <a:ext uri="{FF2B5EF4-FFF2-40B4-BE49-F238E27FC236}">
                        <a16:creationId xmlns:a16="http://schemas.microsoft.com/office/drawing/2014/main" id="{12A491F2-15D6-4FFB-825D-84AAFA032C2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5" name="Rechthoek 194">
                      <a:extLst>
                        <a:ext uri="{FF2B5EF4-FFF2-40B4-BE49-F238E27FC236}">
                          <a16:creationId xmlns:a16="http://schemas.microsoft.com/office/drawing/2014/main" id="{200CAA58-2DAC-4D29-A58F-64F9E1C5E66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6" name="Pijl: punthaak 195">
                      <a:extLst>
                        <a:ext uri="{FF2B5EF4-FFF2-40B4-BE49-F238E27FC236}">
                          <a16:creationId xmlns:a16="http://schemas.microsoft.com/office/drawing/2014/main" id="{425CE4E0-780B-4F4C-AD7E-8976F801668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177" name="Groep 176">
                <a:extLst>
                  <a:ext uri="{FF2B5EF4-FFF2-40B4-BE49-F238E27FC236}">
                    <a16:creationId xmlns:a16="http://schemas.microsoft.com/office/drawing/2014/main" id="{DA7C4458-C448-4A9E-9765-0140DA73206B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80" name="Rechthoek 179">
                  <a:extLst>
                    <a:ext uri="{FF2B5EF4-FFF2-40B4-BE49-F238E27FC236}">
                      <a16:creationId xmlns:a16="http://schemas.microsoft.com/office/drawing/2014/main" id="{CB952DB5-A07A-4DFA-BAC5-DE8EA28D287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1" name="Groep 180">
                  <a:extLst>
                    <a:ext uri="{FF2B5EF4-FFF2-40B4-BE49-F238E27FC236}">
                      <a16:creationId xmlns:a16="http://schemas.microsoft.com/office/drawing/2014/main" id="{46B502DA-16E4-471F-8A6A-046BE1805FE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2" name="Groep 181">
                    <a:extLst>
                      <a:ext uri="{FF2B5EF4-FFF2-40B4-BE49-F238E27FC236}">
                        <a16:creationId xmlns:a16="http://schemas.microsoft.com/office/drawing/2014/main" id="{D6E796A9-4227-4739-B349-0EC845BDCCD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6" name="Rechte verbindingslijn 185">
                      <a:extLst>
                        <a:ext uri="{FF2B5EF4-FFF2-40B4-BE49-F238E27FC236}">
                          <a16:creationId xmlns:a16="http://schemas.microsoft.com/office/drawing/2014/main" id="{48044F15-DA1E-4B53-A8F6-35DCD795BCB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Rechte verbindingslijn 186">
                      <a:extLst>
                        <a:ext uri="{FF2B5EF4-FFF2-40B4-BE49-F238E27FC236}">
                          <a16:creationId xmlns:a16="http://schemas.microsoft.com/office/drawing/2014/main" id="{23D63DE9-5E65-4AD7-BE44-AFF9BD8D3A9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FE1BD11A-3694-431C-B279-0567CA4A5A7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E21D057C-6DB0-43A8-9987-E89A6DB2D5E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0" name="Rechte verbindingslijn 189">
                      <a:extLst>
                        <a:ext uri="{FF2B5EF4-FFF2-40B4-BE49-F238E27FC236}">
                          <a16:creationId xmlns:a16="http://schemas.microsoft.com/office/drawing/2014/main" id="{0A82DBF8-185F-4B28-A469-1438181092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3" name="Groep 182">
                    <a:extLst>
                      <a:ext uri="{FF2B5EF4-FFF2-40B4-BE49-F238E27FC236}">
                        <a16:creationId xmlns:a16="http://schemas.microsoft.com/office/drawing/2014/main" id="{F928CC06-5ABC-4198-A146-B73B7B9ABC21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4" name="Rechthoek 183">
                      <a:extLst>
                        <a:ext uri="{FF2B5EF4-FFF2-40B4-BE49-F238E27FC236}">
                          <a16:creationId xmlns:a16="http://schemas.microsoft.com/office/drawing/2014/main" id="{6F0323AD-8352-4E74-8837-9EF596BD20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5" name="Pijl: punthaak 184">
                      <a:extLst>
                        <a:ext uri="{FF2B5EF4-FFF2-40B4-BE49-F238E27FC236}">
                          <a16:creationId xmlns:a16="http://schemas.microsoft.com/office/drawing/2014/main" id="{4410D786-AE9C-4DA5-A3DD-D09777338D5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A1ABC849-7475-4668-AC69-96F4A468116F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CDEE1598-A82B-4F10-8BB9-6AE9BDBE5E03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57" name="Rechte verbindingslijn 156">
              <a:extLst>
                <a:ext uri="{FF2B5EF4-FFF2-40B4-BE49-F238E27FC236}">
                  <a16:creationId xmlns:a16="http://schemas.microsoft.com/office/drawing/2014/main" id="{9DE1988B-666D-4B2B-B454-ECAFBFA1A7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71C0A6C3-8DBD-4754-8859-23485F6557F9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endParaRPr lang="nl-NL" sz="1100" b="0" i="0" kern="1200" noProof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5D2B7876-34D5-4C59-959D-9F1054B4A36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9009292E-54AF-415E-BAAC-596940B5E437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Muller Regular" pitchFamily="50" charset="0"/>
                <a:buChar char="−"/>
                <a:tabLst>
                  <a:tab pos="361950" algn="l"/>
                </a:tabLst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#1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7FCF5ED7-E90E-4E4A-BF39-5C13968835EF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8ECDED9A-3B62-421E-989B-1D14F7277F9B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#2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84BE0F5E-65CB-4B25-A9E8-684DD5E0271F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A64127DA-3E4D-454E-8C5F-3941BB29B48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ECD3DD36-6DF0-4549-BFA7-916A03ACE414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3287128A-17EB-400B-A2CD-DC2F294F125D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Tx/>
                <a:buNone/>
                <a:tabLst/>
                <a:defRPr/>
              </a:pPr>
              <a:r>
                <a:rPr lang="nl-NL" sz="1800" b="0" i="0" kern="1200" cap="none" baseline="0" noProof="0">
                  <a:solidFill>
                    <a:schemeClr val="accent2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Header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D240A0E9-D9FE-4325-9215-90CFEDB741F7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897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abel 8"/>
          <p:cNvSpPr>
            <a:spLocks noGrp="1"/>
          </p:cNvSpPr>
          <p:nvPr>
            <p:ph type="tbl" sz="quarter" idx="15" hasCustomPrompt="1"/>
          </p:nvPr>
        </p:nvSpPr>
        <p:spPr>
          <a:xfrm>
            <a:off x="698501" y="1726570"/>
            <a:ext cx="10772774" cy="4071600"/>
          </a:xfrm>
        </p:spPr>
        <p:txBody>
          <a:bodyPr tIns="1080000"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</a:t>
            </a:r>
            <a:r>
              <a:rPr lang="nl-NL" noProof="0"/>
              <a:t>icoon</a:t>
            </a:r>
            <a:r>
              <a:rPr lang="nl-NL"/>
              <a:t> om </a:t>
            </a:r>
            <a:br>
              <a:rPr lang="nl-NL"/>
            </a:br>
            <a:r>
              <a:rPr lang="nl-NL"/>
              <a:t>een tabel in te laden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4AC5C4D-2A89-43E6-91DE-330154B8CA43}"/>
              </a:ext>
            </a:extLst>
          </p:cNvPr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table</a:t>
            </a:r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j-lt"/>
              </a:rPr>
              <a:t>slide</a:t>
            </a:r>
            <a:endParaRPr lang="nl-NL" sz="1400" b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942EBDC-36A2-44D4-8C34-1FEFCDB82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10774800" cy="639240"/>
          </a:xfrm>
        </p:spPr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/>
              <a:t>Klik hier om je titel te plaatsen</a:t>
            </a:r>
            <a:br>
              <a:rPr lang="nl-NL"/>
            </a:br>
            <a:r>
              <a:rPr lang="nl-NL"/>
              <a:t>max. 2 regels</a:t>
            </a:r>
          </a:p>
        </p:txBody>
      </p:sp>
      <p:grpSp>
        <p:nvGrpSpPr>
          <p:cNvPr id="18" name="Instructie">
            <a:extLst>
              <a:ext uri="{FF2B5EF4-FFF2-40B4-BE49-F238E27FC236}">
                <a16:creationId xmlns:a16="http://schemas.microsoft.com/office/drawing/2014/main" id="{37CFF9F6-2D66-4DE8-B542-02442BF9AF17}"/>
              </a:ext>
            </a:extLst>
          </p:cNvPr>
          <p:cNvGrpSpPr/>
          <p:nvPr userDrawn="1"/>
        </p:nvGrpSpPr>
        <p:grpSpPr>
          <a:xfrm>
            <a:off x="12391601" y="0"/>
            <a:ext cx="3183678" cy="3418198"/>
            <a:chOff x="12391601" y="0"/>
            <a:chExt cx="3183678" cy="3418198"/>
          </a:xfrm>
        </p:grpSpPr>
        <p:grpSp>
          <p:nvGrpSpPr>
            <p:cNvPr id="19" name="Meer informatie">
              <a:extLst>
                <a:ext uri="{FF2B5EF4-FFF2-40B4-BE49-F238E27FC236}">
                  <a16:creationId xmlns:a16="http://schemas.microsoft.com/office/drawing/2014/main" id="{47032861-95AF-4248-B1A6-1E65A7DCA273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41" name="Freeform 101">
                <a:extLst>
                  <a:ext uri="{FF2B5EF4-FFF2-40B4-BE49-F238E27FC236}">
                    <a16:creationId xmlns:a16="http://schemas.microsoft.com/office/drawing/2014/main" id="{655CEE3D-2E2F-4F12-AF9F-45361BF928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3804F99E-07DE-4E66-983B-8ABA30CF86C5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65A0242A-1C7D-4589-AA14-590D24CAF3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36AEC17B-F02F-4B7E-86AD-C1F1B9611CFE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Tabel invoegen/veranderen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74411262-9243-4FA4-9C22-84BA507F8449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1264BDAD-F350-4B9C-A1BC-9E72D6B292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0EFEAD8B-BBA2-4607-B2BC-75B037FF70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3BBD9610-FA22-46AC-83F6-A6398F16D7B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tabel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0A1DACA2-172E-4D21-8C18-96AAD74E2DF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A5C78F67-F969-4015-B93A-B88A7E6E7031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9242AC42-E346-4142-9DEB-8A92E0CB2C70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5B135052-A57E-4789-97DC-B764CA5A99D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9" name="Rechte verbindingslijn 38">
                <a:extLst>
                  <a:ext uri="{FF2B5EF4-FFF2-40B4-BE49-F238E27FC236}">
                    <a16:creationId xmlns:a16="http://schemas.microsoft.com/office/drawing/2014/main" id="{CCADC65C-394B-4B69-A92A-C4D8E2080A7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0" name="Gelijkbenige driehoek 39">
                <a:extLst>
                  <a:ext uri="{FF2B5EF4-FFF2-40B4-BE49-F238E27FC236}">
                    <a16:creationId xmlns:a16="http://schemas.microsoft.com/office/drawing/2014/main" id="{463BAF4D-C0F2-4D8D-A887-3D19854116A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44F05163-E7BB-4B5C-9E06-B224A4326F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29" name="Tabel icoon">
              <a:extLst>
                <a:ext uri="{FF2B5EF4-FFF2-40B4-BE49-F238E27FC236}">
                  <a16:creationId xmlns:a16="http://schemas.microsoft.com/office/drawing/2014/main" id="{560B1F15-FDDD-4D40-A8A0-E46896D47FDE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9CCBFB78-FDDA-4307-8624-866A95048F6D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EC5505BE-8A48-433D-91C6-53880EE1E91F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483E73E2-980F-4D68-9833-F6573A2A9C5C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noFill/>
              <a:ln w="12700" cap="flat" cmpd="sng" algn="ctr">
                <a:solidFill>
                  <a:srgbClr val="B5B5B5"/>
                </a:solidFill>
                <a:prstDash val="solid"/>
              </a:ln>
              <a:effectLst/>
            </p:spPr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B7C65C46-5850-4FE6-84B1-9D9216E05C86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noFill/>
              <a:ln w="12700" cap="flat" cmpd="sng" algn="ctr">
                <a:solidFill>
                  <a:srgbClr val="B5B5B5"/>
                </a:solidFill>
                <a:prstDash val="solid"/>
              </a:ln>
              <a:effectLst/>
            </p:spPr>
          </p:cxnSp>
          <p:cxnSp>
            <p:nvCxnSpPr>
              <p:cNvPr id="34" name="Rechte verbindingslijn 33">
                <a:extLst>
                  <a:ext uri="{FF2B5EF4-FFF2-40B4-BE49-F238E27FC236}">
                    <a16:creationId xmlns:a16="http://schemas.microsoft.com/office/drawing/2014/main" id="{70A6C7DD-1FFD-4969-95AC-53942FDF14D7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B5B5B5"/>
                </a:solidFill>
                <a:prstDash val="solid"/>
              </a:ln>
              <a:effectLst/>
            </p:spPr>
          </p:cxnSp>
          <p:cxnSp>
            <p:nvCxnSpPr>
              <p:cNvPr id="35" name="Rechte verbindingslijn 34">
                <a:extLst>
                  <a:ext uri="{FF2B5EF4-FFF2-40B4-BE49-F238E27FC236}">
                    <a16:creationId xmlns:a16="http://schemas.microsoft.com/office/drawing/2014/main" id="{B782A302-FA84-4AB5-B813-F94E7FF81616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B5B5B5"/>
                </a:solidFill>
                <a:prstDash val="solid"/>
              </a:ln>
              <a:effectLst/>
            </p:spPr>
          </p:cxnSp>
          <p:cxnSp>
            <p:nvCxnSpPr>
              <p:cNvPr id="36" name="Rechte verbindingslijn 35">
                <a:extLst>
                  <a:ext uri="{FF2B5EF4-FFF2-40B4-BE49-F238E27FC236}">
                    <a16:creationId xmlns:a16="http://schemas.microsoft.com/office/drawing/2014/main" id="{67D57618-ADF8-47CA-B053-9219023C5452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B5B5B5"/>
                </a:solidFill>
                <a:prstDash val="solid"/>
              </a:ln>
              <a:effectLst/>
            </p:spPr>
          </p:cxn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EF51E46D-753C-42CB-8BDD-5819554C46AF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 cap="flat" cmpd="sng" algn="ctr">
                <a:solidFill>
                  <a:srgbClr val="6C6C6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4B2D170-C4BC-49F5-960C-A3CBFFCA297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6" name="Tijdelijke aanduiding voor afbeelding 13">
            <a:extLst>
              <a:ext uri="{FF2B5EF4-FFF2-40B4-BE49-F238E27FC236}">
                <a16:creationId xmlns:a16="http://schemas.microsoft.com/office/drawing/2014/main" id="{E48BE5E3-F257-4891-B5A6-7AA49E0B59E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745714" y="118090"/>
            <a:ext cx="1324800" cy="496800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Voeg hier een logo in</a:t>
            </a:r>
          </a:p>
        </p:txBody>
      </p:sp>
    </p:spTree>
    <p:extLst>
      <p:ext uri="{BB962C8B-B14F-4D97-AF65-F5344CB8AC3E}">
        <p14:creationId xmlns:p14="http://schemas.microsoft.com/office/powerpoint/2010/main" val="438889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sam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Afbeelding 122">
            <a:extLst>
              <a:ext uri="{FF2B5EF4-FFF2-40B4-BE49-F238E27FC236}">
                <a16:creationId xmlns:a16="http://schemas.microsoft.com/office/drawing/2014/main" id="{3E01FE46-A34F-4612-A79F-30DAE092D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6538" y="413831"/>
            <a:ext cx="5005250" cy="5718544"/>
          </a:xfrm>
          <a:prstGeom prst="rect">
            <a:avLst/>
          </a:prstGeom>
        </p:spPr>
      </p:pic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726570"/>
            <a:ext cx="5216400" cy="4071600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err="1"/>
              <a:t>Bullet</a:t>
            </a:r>
            <a:endParaRPr lang="nl-NL" noProof="0"/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r>
              <a:rPr lang="nl-NL"/>
              <a:t> #1</a:t>
            </a:r>
          </a:p>
          <a:p>
            <a:pPr lvl="2"/>
            <a:r>
              <a:rPr lang="nl-NL"/>
              <a:t>Sub-sub </a:t>
            </a:r>
            <a:r>
              <a:rPr lang="nl-NL" err="1"/>
              <a:t>bullet</a:t>
            </a:r>
            <a:r>
              <a:rPr lang="nl-NL"/>
              <a:t> #2</a:t>
            </a:r>
          </a:p>
          <a:p>
            <a:pPr lvl="3"/>
            <a:r>
              <a:rPr lang="nl-NL"/>
              <a:t>Leestekst</a:t>
            </a:r>
          </a:p>
          <a:p>
            <a:pPr lvl="4"/>
            <a:r>
              <a:rPr lang="nl-NL"/>
              <a:t>Header</a:t>
            </a:r>
          </a:p>
          <a:p>
            <a:pPr lvl="5"/>
            <a:r>
              <a:rPr lang="nl-NL"/>
              <a:t>Opsomming</a:t>
            </a:r>
          </a:p>
          <a:p>
            <a:pPr lvl="6"/>
            <a:r>
              <a:rPr lang="nl-NL" noProof="0"/>
              <a:t>Alfabetische nummering</a:t>
            </a:r>
          </a:p>
          <a:p>
            <a:pPr lvl="7"/>
            <a:r>
              <a:rPr lang="nl-NL"/>
              <a:t>Sub-sub </a:t>
            </a:r>
            <a:r>
              <a:rPr lang="nl-NL" err="1"/>
              <a:t>bullet</a:t>
            </a:r>
            <a:endParaRPr lang="nl-NL"/>
          </a:p>
          <a:p>
            <a:pPr lvl="8"/>
            <a:r>
              <a:rPr lang="nl-NL"/>
              <a:t>Italic tekst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8C10572-D914-43FE-88C9-4947D230F3D0}"/>
              </a:ext>
            </a:extLst>
          </p:cNvPr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Text</a:t>
            </a:r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 + media </a:t>
            </a:r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j-lt"/>
              </a:rPr>
              <a:t>slide</a:t>
            </a:r>
            <a:endParaRPr lang="nl-NL" sz="1400" b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1203AD0-A792-4ED6-8CA2-B25F9A4F2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5216400" cy="639240"/>
          </a:xfrm>
        </p:spPr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/>
              <a:t>Klik hier om je titel te plaatsen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33" name="Tijdelijke aanduiding voor inhoud 32">
            <a:extLst>
              <a:ext uri="{FF2B5EF4-FFF2-40B4-BE49-F238E27FC236}">
                <a16:creationId xmlns:a16="http://schemas.microsoft.com/office/drawing/2014/main" id="{0F9B57F0-4713-449C-9194-62968895868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97876" y="1133475"/>
            <a:ext cx="2525084" cy="4362449"/>
          </a:xfrm>
          <a:noFill/>
        </p:spPr>
        <p:txBody>
          <a:bodyPr tIns="1152000" anchor="ctr"/>
          <a:lstStyle>
            <a:lvl1pPr marL="0" indent="0" algn="ctr">
              <a:buNone/>
              <a:defRPr sz="1050" i="1"/>
            </a:lvl1pPr>
          </a:lstStyle>
          <a:p>
            <a:pPr lvl="0"/>
            <a:r>
              <a:rPr lang="nl-NL"/>
              <a:t>Klik op een van de iconen om een grafiek, tabel, media of afbeelding te plaatsen</a:t>
            </a:r>
          </a:p>
        </p:txBody>
      </p:sp>
      <p:grpSp>
        <p:nvGrpSpPr>
          <p:cNvPr id="117" name="Instructie">
            <a:extLst>
              <a:ext uri="{FF2B5EF4-FFF2-40B4-BE49-F238E27FC236}">
                <a16:creationId xmlns:a16="http://schemas.microsoft.com/office/drawing/2014/main" id="{6701A296-DFE5-4EF9-899D-647ECCE7D384}"/>
              </a:ext>
            </a:extLst>
          </p:cNvPr>
          <p:cNvGrpSpPr/>
          <p:nvPr userDrawn="1"/>
        </p:nvGrpSpPr>
        <p:grpSpPr>
          <a:xfrm>
            <a:off x="12391601" y="0"/>
            <a:ext cx="3183678" cy="5340257"/>
            <a:chOff x="12391601" y="0"/>
            <a:chExt cx="3183678" cy="5340257"/>
          </a:xfrm>
        </p:grpSpPr>
        <p:grpSp>
          <p:nvGrpSpPr>
            <p:cNvPr id="118" name="Meer informatie">
              <a:extLst>
                <a:ext uri="{FF2B5EF4-FFF2-40B4-BE49-F238E27FC236}">
                  <a16:creationId xmlns:a16="http://schemas.microsoft.com/office/drawing/2014/main" id="{7B1B99A7-0AAC-4DC9-A3DB-0EC173E1355C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159" name="Freeform 101">
                <a:extLst>
                  <a:ext uri="{FF2B5EF4-FFF2-40B4-BE49-F238E27FC236}">
                    <a16:creationId xmlns:a16="http://schemas.microsoft.com/office/drawing/2014/main" id="{9D236D7F-B8CA-4EF2-A575-2E5616FF13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160" name="Rechthoek 159">
                <a:extLst>
                  <a:ext uri="{FF2B5EF4-FFF2-40B4-BE49-F238E27FC236}">
                    <a16:creationId xmlns:a16="http://schemas.microsoft.com/office/drawing/2014/main" id="{A4D8EBE7-8699-41DD-A726-6E444F2B5D13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61" name="Rechte verbindingslijn 160">
                <a:extLst>
                  <a:ext uri="{FF2B5EF4-FFF2-40B4-BE49-F238E27FC236}">
                    <a16:creationId xmlns:a16="http://schemas.microsoft.com/office/drawing/2014/main" id="{0B8D6977-A206-4A0D-8157-D1F760290E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C3854C7A-DBF6-4F60-AFEB-E611B1757E0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9E9E5C0D-890C-43D4-9D2D-72D549DD9E5C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1" name="Rechte verbindingslijn 120">
              <a:extLst>
                <a:ext uri="{FF2B5EF4-FFF2-40B4-BE49-F238E27FC236}">
                  <a16:creationId xmlns:a16="http://schemas.microsoft.com/office/drawing/2014/main" id="{8D40C977-F4F8-4CFD-B175-0C8ED4700D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122" name="Rechte verbindingslijn 121">
              <a:extLst>
                <a:ext uri="{FF2B5EF4-FFF2-40B4-BE49-F238E27FC236}">
                  <a16:creationId xmlns:a16="http://schemas.microsoft.com/office/drawing/2014/main" id="{2A410AFF-D0AA-4D8F-99D3-D8AB022916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24" name="Rechthoek 123">
              <a:extLst>
                <a:ext uri="{FF2B5EF4-FFF2-40B4-BE49-F238E27FC236}">
                  <a16:creationId xmlns:a16="http://schemas.microsoft.com/office/drawing/2014/main" id="{8CA057BE-B3A5-4BD6-BBF5-77C3C58B6CC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5" name="Rechte verbindingslijn 124">
              <a:extLst>
                <a:ext uri="{FF2B5EF4-FFF2-40B4-BE49-F238E27FC236}">
                  <a16:creationId xmlns:a16="http://schemas.microsoft.com/office/drawing/2014/main" id="{0ED24AE6-F3AF-4B06-8BE4-B9ACF773C3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26" name="Ovaal 125">
              <a:extLst>
                <a:ext uri="{FF2B5EF4-FFF2-40B4-BE49-F238E27FC236}">
                  <a16:creationId xmlns:a16="http://schemas.microsoft.com/office/drawing/2014/main" id="{58CEEA35-1CEF-461A-B6C0-36AD7AC73BB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E8BB8391-2A83-4197-A07C-21FE35EB175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8" name="Groep 127">
              <a:extLst>
                <a:ext uri="{FF2B5EF4-FFF2-40B4-BE49-F238E27FC236}">
                  <a16:creationId xmlns:a16="http://schemas.microsoft.com/office/drawing/2014/main" id="{A6FF9AB1-26C5-413D-8E96-074A0CC05117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56" name="Rechthoek 155">
                <a:extLst>
                  <a:ext uri="{FF2B5EF4-FFF2-40B4-BE49-F238E27FC236}">
                    <a16:creationId xmlns:a16="http://schemas.microsoft.com/office/drawing/2014/main" id="{C72BEC5E-9D0D-47C6-8F1F-8A789C49080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57" name="Rechte verbindingslijn 156">
                <a:extLst>
                  <a:ext uri="{FF2B5EF4-FFF2-40B4-BE49-F238E27FC236}">
                    <a16:creationId xmlns:a16="http://schemas.microsoft.com/office/drawing/2014/main" id="{969242A7-2E58-43F3-84E8-2EAE1E7B46A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58" name="Gelijkbenige driehoek 157">
                <a:extLst>
                  <a:ext uri="{FF2B5EF4-FFF2-40B4-BE49-F238E27FC236}">
                    <a16:creationId xmlns:a16="http://schemas.microsoft.com/office/drawing/2014/main" id="{1E3F7149-76CD-405A-9595-E16DB547024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F58CB4D0-5D8F-4E84-96FB-591570A8851E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50" name="Rechthoek 149">
                <a:extLst>
                  <a:ext uri="{FF2B5EF4-FFF2-40B4-BE49-F238E27FC236}">
                    <a16:creationId xmlns:a16="http://schemas.microsoft.com/office/drawing/2014/main" id="{00CB67E3-B578-446A-B852-7B7617D14B8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0C0C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B5E047DB-5755-498F-ACFF-C5C77A200B6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2" name="Vrije vorm: vorm 151">
                <a:extLst>
                  <a:ext uri="{FF2B5EF4-FFF2-40B4-BE49-F238E27FC236}">
                    <a16:creationId xmlns:a16="http://schemas.microsoft.com/office/drawing/2014/main" id="{D69D2AEB-F070-4814-87E9-55974C0743C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3" name="Rechthoek: afgeronde hoeken 152">
                <a:extLst>
                  <a:ext uri="{FF2B5EF4-FFF2-40B4-BE49-F238E27FC236}">
                    <a16:creationId xmlns:a16="http://schemas.microsoft.com/office/drawing/2014/main" id="{31933ACD-A3E2-4C02-8588-7EDC5FACF404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154" name="Rechte verbindingslijn 153">
                <a:extLst>
                  <a:ext uri="{FF2B5EF4-FFF2-40B4-BE49-F238E27FC236}">
                    <a16:creationId xmlns:a16="http://schemas.microsoft.com/office/drawing/2014/main" id="{B9042433-5C5D-4ECA-8797-CD1B0D3F60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  <p:cxnSp>
            <p:nvCxnSpPr>
              <p:cNvPr id="155" name="Rechte verbindingslijn 154">
                <a:extLst>
                  <a:ext uri="{FF2B5EF4-FFF2-40B4-BE49-F238E27FC236}">
                    <a16:creationId xmlns:a16="http://schemas.microsoft.com/office/drawing/2014/main" id="{FC9F9F19-DF64-419C-BADE-B2732458A56A}"/>
                  </a:ext>
                </a:extLst>
              </p:cNvPr>
              <p:cNvCxnSpPr>
                <a:cxnSpLocks/>
                <a:stCxn id="153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</p:grp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93EACF09-FF40-44B3-94C1-84E70B5031A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A7B7CE0C-3721-4A6A-B27E-F758E73F8D8B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7D909663-BBA5-4131-9D60-86DE4840B2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40A0B83E-ABE5-4D0C-9004-CDB68F685B39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134" name="Groep 133">
                <a:extLst>
                  <a:ext uri="{FF2B5EF4-FFF2-40B4-BE49-F238E27FC236}">
                    <a16:creationId xmlns:a16="http://schemas.microsoft.com/office/drawing/2014/main" id="{13DE1F3B-4952-4061-A614-3D26A763762A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BB70F858-6CEC-4C82-9B26-8C38EB116F8D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44" name="Groep 143">
                    <a:extLst>
                      <a:ext uri="{FF2B5EF4-FFF2-40B4-BE49-F238E27FC236}">
                        <a16:creationId xmlns:a16="http://schemas.microsoft.com/office/drawing/2014/main" id="{9B4AE51E-DA0C-45A5-B522-E6BE1A68823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47" name="Rechthoek 146">
                      <a:extLst>
                        <a:ext uri="{FF2B5EF4-FFF2-40B4-BE49-F238E27FC236}">
                          <a16:creationId xmlns:a16="http://schemas.microsoft.com/office/drawing/2014/main" id="{3D1D8155-737D-4AF5-A93E-9C5120A3BB5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8" name="Rechthoek 147">
                      <a:extLst>
                        <a:ext uri="{FF2B5EF4-FFF2-40B4-BE49-F238E27FC236}">
                          <a16:creationId xmlns:a16="http://schemas.microsoft.com/office/drawing/2014/main" id="{C251CAFE-CE35-44C2-A84E-886648A71BA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9" name="Ovaal 148">
                      <a:extLst>
                        <a:ext uri="{FF2B5EF4-FFF2-40B4-BE49-F238E27FC236}">
                          <a16:creationId xmlns:a16="http://schemas.microsoft.com/office/drawing/2014/main" id="{C1352D42-909A-40D2-869A-557058C62E0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145" name="Afbeelding 144">
                    <a:extLst>
                      <a:ext uri="{FF2B5EF4-FFF2-40B4-BE49-F238E27FC236}">
                        <a16:creationId xmlns:a16="http://schemas.microsoft.com/office/drawing/2014/main" id="{47919E5A-44C0-4E05-925D-C21ECCC2BA4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46" name="Afbeelding 145">
                    <a:extLst>
                      <a:ext uri="{FF2B5EF4-FFF2-40B4-BE49-F238E27FC236}">
                        <a16:creationId xmlns:a16="http://schemas.microsoft.com/office/drawing/2014/main" id="{3D8983FF-FD94-4F65-BFC0-F0297AB993A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8" name="Groep 137">
                  <a:extLst>
                    <a:ext uri="{FF2B5EF4-FFF2-40B4-BE49-F238E27FC236}">
                      <a16:creationId xmlns:a16="http://schemas.microsoft.com/office/drawing/2014/main" id="{170886A7-73E3-4580-83CC-9FA2E00488B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42" name="Rechthoek 141">
                    <a:extLst>
                      <a:ext uri="{FF2B5EF4-FFF2-40B4-BE49-F238E27FC236}">
                        <a16:creationId xmlns:a16="http://schemas.microsoft.com/office/drawing/2014/main" id="{B26C3A46-CC44-486E-BFAE-0F718AC0EA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CB539524-168F-4371-B419-2972D51D1F3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9" name="Groep 138">
                  <a:extLst>
                    <a:ext uri="{FF2B5EF4-FFF2-40B4-BE49-F238E27FC236}">
                      <a16:creationId xmlns:a16="http://schemas.microsoft.com/office/drawing/2014/main" id="{CF638F13-7325-425C-A152-F42B9579AF4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40" name="Rechthoek 139">
                    <a:extLst>
                      <a:ext uri="{FF2B5EF4-FFF2-40B4-BE49-F238E27FC236}">
                        <a16:creationId xmlns:a16="http://schemas.microsoft.com/office/drawing/2014/main" id="{0091EC91-E227-4813-BE6C-E2F33FE80D0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" name="Rechthoek 140">
                    <a:extLst>
                      <a:ext uri="{FF2B5EF4-FFF2-40B4-BE49-F238E27FC236}">
                        <a16:creationId xmlns:a16="http://schemas.microsoft.com/office/drawing/2014/main" id="{C054BD62-8C8D-4AD4-B099-3B191464DCA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95A0CAE8-F07C-48FF-BBD6-40A6B8A53A69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36" name="Gelijkbenige driehoek 135">
                <a:extLst>
                  <a:ext uri="{FF2B5EF4-FFF2-40B4-BE49-F238E27FC236}">
                    <a16:creationId xmlns:a16="http://schemas.microsoft.com/office/drawing/2014/main" id="{C98ADF17-AF28-47DE-BA16-B95E53B9A91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206E83-083A-43DB-9088-1838BA0E9E7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63" name="Tijdelijke aanduiding voor afbeelding 13">
            <a:extLst>
              <a:ext uri="{FF2B5EF4-FFF2-40B4-BE49-F238E27FC236}">
                <a16:creationId xmlns:a16="http://schemas.microsoft.com/office/drawing/2014/main" id="{C9DCFD96-C332-441E-A579-F12958F9C39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745714" y="118090"/>
            <a:ext cx="1324800" cy="496800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Voeg hier een logo in</a:t>
            </a:r>
          </a:p>
        </p:txBody>
      </p:sp>
      <p:grpSp>
        <p:nvGrpSpPr>
          <p:cNvPr id="162" name="Instructie">
            <a:extLst>
              <a:ext uri="{FF2B5EF4-FFF2-40B4-BE49-F238E27FC236}">
                <a16:creationId xmlns:a16="http://schemas.microsoft.com/office/drawing/2014/main" id="{FA0FD601-8AB9-4B24-9C4A-28AFD18E9882}"/>
              </a:ext>
            </a:extLst>
          </p:cNvPr>
          <p:cNvGrpSpPr/>
          <p:nvPr userDrawn="1"/>
        </p:nvGrpSpPr>
        <p:grpSpPr>
          <a:xfrm>
            <a:off x="-3407187" y="0"/>
            <a:ext cx="3201327" cy="6001164"/>
            <a:chOff x="-3437547" y="1434"/>
            <a:chExt cx="3201327" cy="6001164"/>
          </a:xfrm>
        </p:grpSpPr>
        <p:cxnSp>
          <p:nvCxnSpPr>
            <p:cNvPr id="164" name="Rechte verbindingslijn 163">
              <a:extLst>
                <a:ext uri="{FF2B5EF4-FFF2-40B4-BE49-F238E27FC236}">
                  <a16:creationId xmlns:a16="http://schemas.microsoft.com/office/drawing/2014/main" id="{C43456D7-F051-4A0E-ABED-3435E9B262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EDFB05FB-B2C9-4F7F-9F32-86BC6A161AF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F9ADECC-B01E-4CAC-80ED-093C576E0717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5" indent="-228600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Opsomming</a:t>
              </a: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7C67EEEA-2517-459F-829D-E120ED0FE7A5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5A435DDB-9D9C-4084-A92A-14FC9609C4F9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6" indent="-265113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Alfabet onder opsomming</a:t>
              </a:r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613A2EE7-F2C0-4749-97CE-1251C982D85B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DF90D36E-CEF3-4577-80B1-EAA8C9F19D1F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7063" marR="0" lvl="7" indent="-180975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onder opsomming</a:t>
              </a: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184B698F-0A64-4FDC-908A-E687AA279733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D3822024-46FB-4AF4-92AE-B79BA78BFCBB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Italic tekst</a:t>
              </a:r>
            </a:p>
          </p:txBody>
        </p:sp>
        <p:grpSp>
          <p:nvGrpSpPr>
            <p:cNvPr id="173" name="Meer informatie">
              <a:extLst>
                <a:ext uri="{FF2B5EF4-FFF2-40B4-BE49-F238E27FC236}">
                  <a16:creationId xmlns:a16="http://schemas.microsoft.com/office/drawing/2014/main" id="{F2B862F2-ABEC-4915-A1FA-59F676346038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41" name="Freeform 101">
                <a:extLst>
                  <a:ext uri="{FF2B5EF4-FFF2-40B4-BE49-F238E27FC236}">
                    <a16:creationId xmlns:a16="http://schemas.microsoft.com/office/drawing/2014/main" id="{066443E5-0D2A-446C-90DE-8F83FE293F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242" name="Rechthoek 241">
                <a:extLst>
                  <a:ext uri="{FF2B5EF4-FFF2-40B4-BE49-F238E27FC236}">
                    <a16:creationId xmlns:a16="http://schemas.microsoft.com/office/drawing/2014/main" id="{2213E3AC-5E25-472F-8DA0-BCEABFF3176A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43" name="Rechte verbindingslijn 242">
                <a:extLst>
                  <a:ext uri="{FF2B5EF4-FFF2-40B4-BE49-F238E27FC236}">
                    <a16:creationId xmlns:a16="http://schemas.microsoft.com/office/drawing/2014/main" id="{6565CE42-46D8-46A6-9406-E05AB7524CB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B08DB8C7-6522-4916-9885-BF4E24E714AD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8613656E-6B1D-4520-8E20-F6302AA2B2D0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6" name="Rechte verbindingslijn 175">
              <a:extLst>
                <a:ext uri="{FF2B5EF4-FFF2-40B4-BE49-F238E27FC236}">
                  <a16:creationId xmlns:a16="http://schemas.microsoft.com/office/drawing/2014/main" id="{861D375A-978D-44B5-88DC-CA8919187E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177" name="Groep 176">
              <a:extLst>
                <a:ext uri="{FF2B5EF4-FFF2-40B4-BE49-F238E27FC236}">
                  <a16:creationId xmlns:a16="http://schemas.microsoft.com/office/drawing/2014/main" id="{84779857-4113-4F38-BA12-8E61C93EE64B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9" name="Rechthoek 188">
                <a:extLst>
                  <a:ext uri="{FF2B5EF4-FFF2-40B4-BE49-F238E27FC236}">
                    <a16:creationId xmlns:a16="http://schemas.microsoft.com/office/drawing/2014/main" id="{8F5CBB43-0E1F-40EE-9220-A96D0EF3A9B9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90" name="Rechte verbindingslijn 189">
                <a:extLst>
                  <a:ext uri="{FF2B5EF4-FFF2-40B4-BE49-F238E27FC236}">
                    <a16:creationId xmlns:a16="http://schemas.microsoft.com/office/drawing/2014/main" id="{FA012499-E1ED-4A7C-9929-ECD3CAAF633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5184D8E8-C9BF-4A52-AE9B-FAC5385644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90815BE0-4E28-4910-8372-8847853AA03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E8E5E06A-5604-4C98-B8AB-D2B8EE68AFEA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32" name="Groep 231">
                  <a:extLst>
                    <a:ext uri="{FF2B5EF4-FFF2-40B4-BE49-F238E27FC236}">
                      <a16:creationId xmlns:a16="http://schemas.microsoft.com/office/drawing/2014/main" id="{574A0824-7706-4338-9DBE-73A932446FA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6" name="Rechte verbindingslijn 235">
                    <a:extLst>
                      <a:ext uri="{FF2B5EF4-FFF2-40B4-BE49-F238E27FC236}">
                        <a16:creationId xmlns:a16="http://schemas.microsoft.com/office/drawing/2014/main" id="{864FE132-1C3E-4BF7-9243-F4AF70440F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7" name="Rechte verbindingslijn 236">
                    <a:extLst>
                      <a:ext uri="{FF2B5EF4-FFF2-40B4-BE49-F238E27FC236}">
                        <a16:creationId xmlns:a16="http://schemas.microsoft.com/office/drawing/2014/main" id="{C12C1385-58DC-4289-B6EF-1A6E5C376E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8" name="Rechte verbindingslijn 237">
                    <a:extLst>
                      <a:ext uri="{FF2B5EF4-FFF2-40B4-BE49-F238E27FC236}">
                        <a16:creationId xmlns:a16="http://schemas.microsoft.com/office/drawing/2014/main" id="{CD2BCFD2-04C6-4644-8CAD-551E5FCE5A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9" name="Rechte verbindingslijn 238">
                    <a:extLst>
                      <a:ext uri="{FF2B5EF4-FFF2-40B4-BE49-F238E27FC236}">
                        <a16:creationId xmlns:a16="http://schemas.microsoft.com/office/drawing/2014/main" id="{9E22A0D8-905E-4246-BEA9-C5529CDA42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0" name="Rechte verbindingslijn 239">
                    <a:extLst>
                      <a:ext uri="{FF2B5EF4-FFF2-40B4-BE49-F238E27FC236}">
                        <a16:creationId xmlns:a16="http://schemas.microsoft.com/office/drawing/2014/main" id="{B9E90AE3-65F4-470C-B2C8-E09C6A9DC5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33" name="Groep 232">
                  <a:extLst>
                    <a:ext uri="{FF2B5EF4-FFF2-40B4-BE49-F238E27FC236}">
                      <a16:creationId xmlns:a16="http://schemas.microsoft.com/office/drawing/2014/main" id="{F8A812EC-B934-41B6-A58D-543EB40F1AEC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34" name="Rechthoek 233">
                    <a:extLst>
                      <a:ext uri="{FF2B5EF4-FFF2-40B4-BE49-F238E27FC236}">
                        <a16:creationId xmlns:a16="http://schemas.microsoft.com/office/drawing/2014/main" id="{09289481-AFF0-4FF5-924B-E58FD219A8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5" name="Pijl: punthaak 234">
                    <a:extLst>
                      <a:ext uri="{FF2B5EF4-FFF2-40B4-BE49-F238E27FC236}">
                        <a16:creationId xmlns:a16="http://schemas.microsoft.com/office/drawing/2014/main" id="{B27F28D6-427B-4371-8AFB-09FF9F51A58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4C4892F4-9BA9-49AC-ACB4-20019A808BB1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23" name="Groep 222">
                  <a:extLst>
                    <a:ext uri="{FF2B5EF4-FFF2-40B4-BE49-F238E27FC236}">
                      <a16:creationId xmlns:a16="http://schemas.microsoft.com/office/drawing/2014/main" id="{5042CAED-7E66-4598-A6F4-155FC0FD48E7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7" name="Rechte verbindingslijn 226">
                    <a:extLst>
                      <a:ext uri="{FF2B5EF4-FFF2-40B4-BE49-F238E27FC236}">
                        <a16:creationId xmlns:a16="http://schemas.microsoft.com/office/drawing/2014/main" id="{72251B02-A84F-4328-8AC4-FEA5487D7C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8" name="Rechte verbindingslijn 227">
                    <a:extLst>
                      <a:ext uri="{FF2B5EF4-FFF2-40B4-BE49-F238E27FC236}">
                        <a16:creationId xmlns:a16="http://schemas.microsoft.com/office/drawing/2014/main" id="{B94D56A9-C940-4B80-8E43-3F7B19354F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9" name="Rechte verbindingslijn 228">
                    <a:extLst>
                      <a:ext uri="{FF2B5EF4-FFF2-40B4-BE49-F238E27FC236}">
                        <a16:creationId xmlns:a16="http://schemas.microsoft.com/office/drawing/2014/main" id="{C3D5750A-AC0C-4556-93D7-019D5CA44A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0" name="Rechte verbindingslijn 229">
                    <a:extLst>
                      <a:ext uri="{FF2B5EF4-FFF2-40B4-BE49-F238E27FC236}">
                        <a16:creationId xmlns:a16="http://schemas.microsoft.com/office/drawing/2014/main" id="{523D86ED-D1E9-4420-B175-BB3863340E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1" name="Rechte verbindingslijn 230">
                    <a:extLst>
                      <a:ext uri="{FF2B5EF4-FFF2-40B4-BE49-F238E27FC236}">
                        <a16:creationId xmlns:a16="http://schemas.microsoft.com/office/drawing/2014/main" id="{0A7D5FD9-3C0C-4B0C-9B56-BA82B70AFE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4" name="Groep 223">
                  <a:extLst>
                    <a:ext uri="{FF2B5EF4-FFF2-40B4-BE49-F238E27FC236}">
                      <a16:creationId xmlns:a16="http://schemas.microsoft.com/office/drawing/2014/main" id="{0454B90E-1FBF-438E-828E-F3696C67BFA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5" name="Rechthoek 224">
                    <a:extLst>
                      <a:ext uri="{FF2B5EF4-FFF2-40B4-BE49-F238E27FC236}">
                        <a16:creationId xmlns:a16="http://schemas.microsoft.com/office/drawing/2014/main" id="{160F7F16-6DD7-4B92-8A74-1519D95F1B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6" name="Pijl: punthaak 225">
                    <a:extLst>
                      <a:ext uri="{FF2B5EF4-FFF2-40B4-BE49-F238E27FC236}">
                        <a16:creationId xmlns:a16="http://schemas.microsoft.com/office/drawing/2014/main" id="{7B79E8D1-0D5C-418A-9ACE-39C07E09223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195" name="Rechte verbindingslijn 194">
                <a:extLst>
                  <a:ext uri="{FF2B5EF4-FFF2-40B4-BE49-F238E27FC236}">
                    <a16:creationId xmlns:a16="http://schemas.microsoft.com/office/drawing/2014/main" id="{77D3DF1D-9C0D-4BB1-BBEC-6F8460522FC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6" name="Rechte verbindingslijn 195">
                <a:extLst>
                  <a:ext uri="{FF2B5EF4-FFF2-40B4-BE49-F238E27FC236}">
                    <a16:creationId xmlns:a16="http://schemas.microsoft.com/office/drawing/2014/main" id="{CDC8667F-F86F-4AC6-B891-8FE5862729D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7" name="Groep 196">
                <a:extLst>
                  <a:ext uri="{FF2B5EF4-FFF2-40B4-BE49-F238E27FC236}">
                    <a16:creationId xmlns:a16="http://schemas.microsoft.com/office/drawing/2014/main" id="{5C0002E8-658A-46E5-9AC0-FF6FEDCE350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8FB07A56-0808-4B9B-BE35-33D1804B894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3" name="Groep 212">
                  <a:extLst>
                    <a:ext uri="{FF2B5EF4-FFF2-40B4-BE49-F238E27FC236}">
                      <a16:creationId xmlns:a16="http://schemas.microsoft.com/office/drawing/2014/main" id="{AB4B9D71-115A-4DDC-94BF-AA8ECC43FD9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14" name="Groep 213">
                    <a:extLst>
                      <a:ext uri="{FF2B5EF4-FFF2-40B4-BE49-F238E27FC236}">
                        <a16:creationId xmlns:a16="http://schemas.microsoft.com/office/drawing/2014/main" id="{952EF52F-E76F-43E7-A3FF-805E47CB8BC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8" name="Rechte verbindingslijn 217">
                      <a:extLst>
                        <a:ext uri="{FF2B5EF4-FFF2-40B4-BE49-F238E27FC236}">
                          <a16:creationId xmlns:a16="http://schemas.microsoft.com/office/drawing/2014/main" id="{A10B392B-2B8F-4952-9EC4-91293359DA9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9" name="Rechte verbindingslijn 218">
                      <a:extLst>
                        <a:ext uri="{FF2B5EF4-FFF2-40B4-BE49-F238E27FC236}">
                          <a16:creationId xmlns:a16="http://schemas.microsoft.com/office/drawing/2014/main" id="{2D48BF09-7796-4CA7-AB29-A7D7F25A901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0" name="Rechte verbindingslijn 219">
                      <a:extLst>
                        <a:ext uri="{FF2B5EF4-FFF2-40B4-BE49-F238E27FC236}">
                          <a16:creationId xmlns:a16="http://schemas.microsoft.com/office/drawing/2014/main" id="{20812CF7-A555-414B-A694-A5B88CE9B1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1" name="Rechte verbindingslijn 220">
                      <a:extLst>
                        <a:ext uri="{FF2B5EF4-FFF2-40B4-BE49-F238E27FC236}">
                          <a16:creationId xmlns:a16="http://schemas.microsoft.com/office/drawing/2014/main" id="{D69F207B-B1F2-4EBA-AC50-08B5CCC6541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2" name="Rechte verbindingslijn 221">
                      <a:extLst>
                        <a:ext uri="{FF2B5EF4-FFF2-40B4-BE49-F238E27FC236}">
                          <a16:creationId xmlns:a16="http://schemas.microsoft.com/office/drawing/2014/main" id="{893FE7FA-AA51-4280-A633-7F355581432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5" name="Groep 214">
                    <a:extLst>
                      <a:ext uri="{FF2B5EF4-FFF2-40B4-BE49-F238E27FC236}">
                        <a16:creationId xmlns:a16="http://schemas.microsoft.com/office/drawing/2014/main" id="{1BDAFC60-976C-449F-964A-AE91216E267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6" name="Rechthoek 215">
                      <a:extLst>
                        <a:ext uri="{FF2B5EF4-FFF2-40B4-BE49-F238E27FC236}">
                          <a16:creationId xmlns:a16="http://schemas.microsoft.com/office/drawing/2014/main" id="{366E8BB0-B561-48EB-9D40-79BF1F48223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7" name="Pijl: punthaak 216">
                      <a:extLst>
                        <a:ext uri="{FF2B5EF4-FFF2-40B4-BE49-F238E27FC236}">
                          <a16:creationId xmlns:a16="http://schemas.microsoft.com/office/drawing/2014/main" id="{FC5A8B1B-EB71-466B-BDED-E0315C433BB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C5F4C427-8E2A-4635-8E7E-EEE778A82AA2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01" name="Rechthoek 200">
                  <a:extLst>
                    <a:ext uri="{FF2B5EF4-FFF2-40B4-BE49-F238E27FC236}">
                      <a16:creationId xmlns:a16="http://schemas.microsoft.com/office/drawing/2014/main" id="{8030B91A-D768-4D99-B830-F11D1EF48087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D6904582-0D63-4CE3-932D-EF39B67C93F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03" name="Groep 202">
                    <a:extLst>
                      <a:ext uri="{FF2B5EF4-FFF2-40B4-BE49-F238E27FC236}">
                        <a16:creationId xmlns:a16="http://schemas.microsoft.com/office/drawing/2014/main" id="{90EE2FDF-82A1-45B0-A042-ABAA3C08782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7" name="Rechte verbindingslijn 206">
                      <a:extLst>
                        <a:ext uri="{FF2B5EF4-FFF2-40B4-BE49-F238E27FC236}">
                          <a16:creationId xmlns:a16="http://schemas.microsoft.com/office/drawing/2014/main" id="{A52A6162-E76C-4C01-AAF5-5A4160CA603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AC759136-C2BA-40AB-A4ED-EF6B6FE52D0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0B304C03-69A7-48D5-A6B7-B9AF7D06357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395E149B-4B10-4FDB-BFB8-3B7FCB998A6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67CCF1D9-C41A-46C4-A79F-2C3441814DB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4" name="Groep 203">
                    <a:extLst>
                      <a:ext uri="{FF2B5EF4-FFF2-40B4-BE49-F238E27FC236}">
                        <a16:creationId xmlns:a16="http://schemas.microsoft.com/office/drawing/2014/main" id="{A846C632-40F0-4F60-99CC-483091F44B5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5" name="Rechthoek 204">
                      <a:extLst>
                        <a:ext uri="{FF2B5EF4-FFF2-40B4-BE49-F238E27FC236}">
                          <a16:creationId xmlns:a16="http://schemas.microsoft.com/office/drawing/2014/main" id="{6DB44550-6788-427F-AF6B-DBD9388E45C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6" name="Pijl: punthaak 205">
                      <a:extLst>
                        <a:ext uri="{FF2B5EF4-FFF2-40B4-BE49-F238E27FC236}">
                          <a16:creationId xmlns:a16="http://schemas.microsoft.com/office/drawing/2014/main" id="{7E9214FF-8F88-465A-BD61-7F1F80F2023B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199" name="Rechthoek 198">
                <a:extLst>
                  <a:ext uri="{FF2B5EF4-FFF2-40B4-BE49-F238E27FC236}">
                    <a16:creationId xmlns:a16="http://schemas.microsoft.com/office/drawing/2014/main" id="{30DB05CA-0906-4F1C-90E6-21EC98C071D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D0721A2A-3E6A-4FAA-8997-ECE42A67C5F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78" name="Rechte verbindingslijn 177">
              <a:extLst>
                <a:ext uri="{FF2B5EF4-FFF2-40B4-BE49-F238E27FC236}">
                  <a16:creationId xmlns:a16="http://schemas.microsoft.com/office/drawing/2014/main" id="{4FD74C5F-073D-4E05-B92F-226E642212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79" name="Rechthoek 178">
              <a:extLst>
                <a:ext uri="{FF2B5EF4-FFF2-40B4-BE49-F238E27FC236}">
                  <a16:creationId xmlns:a16="http://schemas.microsoft.com/office/drawing/2014/main" id="{653B73F9-68AA-4002-8FF6-6D33F7FE587F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endParaRPr lang="nl-NL" sz="1100" b="0" i="0" kern="1200" noProof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0" name="Ovaal 179">
              <a:extLst>
                <a:ext uri="{FF2B5EF4-FFF2-40B4-BE49-F238E27FC236}">
                  <a16:creationId xmlns:a16="http://schemas.microsoft.com/office/drawing/2014/main" id="{8EEDF2C3-47C9-4B16-B3B9-4DC15E8E0FD4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1" name="Rechthoek 180">
              <a:extLst>
                <a:ext uri="{FF2B5EF4-FFF2-40B4-BE49-F238E27FC236}">
                  <a16:creationId xmlns:a16="http://schemas.microsoft.com/office/drawing/2014/main" id="{86B15E0A-E43A-4E69-83D5-A68E387E2EC2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Muller Regular" pitchFamily="50" charset="0"/>
                <a:buChar char="−"/>
                <a:tabLst>
                  <a:tab pos="361950" algn="l"/>
                </a:tabLst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#1</a:t>
              </a:r>
            </a:p>
          </p:txBody>
        </p:sp>
        <p:sp>
          <p:nvSpPr>
            <p:cNvPr id="182" name="Ovaal 181">
              <a:extLst>
                <a:ext uri="{FF2B5EF4-FFF2-40B4-BE49-F238E27FC236}">
                  <a16:creationId xmlns:a16="http://schemas.microsoft.com/office/drawing/2014/main" id="{C7E708D7-7BD7-4A5F-90FC-44EABF29B96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FB08E6E8-A268-42CF-83B1-5666BEACA3F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#2</a:t>
              </a:r>
            </a:p>
          </p:txBody>
        </p:sp>
        <p:sp>
          <p:nvSpPr>
            <p:cNvPr id="184" name="Ovaal 183">
              <a:extLst>
                <a:ext uri="{FF2B5EF4-FFF2-40B4-BE49-F238E27FC236}">
                  <a16:creationId xmlns:a16="http://schemas.microsoft.com/office/drawing/2014/main" id="{4B97E2BB-EBBB-447B-AB64-3EF2D2672F3E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5" name="Rechthoek 184">
              <a:extLst>
                <a:ext uri="{FF2B5EF4-FFF2-40B4-BE49-F238E27FC236}">
                  <a16:creationId xmlns:a16="http://schemas.microsoft.com/office/drawing/2014/main" id="{DB5B9B0C-D77C-4415-AD33-F2C4E50B98AA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186" name="Ovaal 185">
              <a:extLst>
                <a:ext uri="{FF2B5EF4-FFF2-40B4-BE49-F238E27FC236}">
                  <a16:creationId xmlns:a16="http://schemas.microsoft.com/office/drawing/2014/main" id="{F1A8B36E-A32F-43EF-BE82-4E20A64F3B20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7" name="Rechthoek 186">
              <a:extLst>
                <a:ext uri="{FF2B5EF4-FFF2-40B4-BE49-F238E27FC236}">
                  <a16:creationId xmlns:a16="http://schemas.microsoft.com/office/drawing/2014/main" id="{A2F4A7FF-9955-4247-AB1A-F3947713274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Tx/>
                <a:buNone/>
                <a:tabLst/>
                <a:defRPr/>
              </a:pPr>
              <a:r>
                <a:rPr lang="nl-NL" sz="1800" b="0" i="0" kern="1200" cap="none" baseline="0" noProof="0">
                  <a:solidFill>
                    <a:schemeClr val="accent2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Header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11399E44-20FB-4B37-8F52-C09D35AC0241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135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Afbeelding 161">
            <a:extLst>
              <a:ext uri="{FF2B5EF4-FFF2-40B4-BE49-F238E27FC236}">
                <a16:creationId xmlns:a16="http://schemas.microsoft.com/office/drawing/2014/main" id="{5919846D-C495-4F3F-88D2-3A37C93E1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48" y="216839"/>
            <a:ext cx="9870904" cy="590946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78C10572-D914-43FE-88C9-4947D230F3D0}"/>
              </a:ext>
            </a:extLst>
          </p:cNvPr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Text</a:t>
            </a:r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 + media </a:t>
            </a:r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j-lt"/>
              </a:rPr>
              <a:t>slide</a:t>
            </a:r>
            <a:endParaRPr lang="nl-NL" sz="1400" b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3" name="Tijdelijke aanduiding voor inhoud 32">
            <a:extLst>
              <a:ext uri="{FF2B5EF4-FFF2-40B4-BE49-F238E27FC236}">
                <a16:creationId xmlns:a16="http://schemas.microsoft.com/office/drawing/2014/main" id="{0F9B57F0-4713-449C-9194-62968895868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15540" y="632460"/>
            <a:ext cx="7368540" cy="4625340"/>
          </a:xfrm>
          <a:noFill/>
        </p:spPr>
        <p:txBody>
          <a:bodyPr tIns="1152000" anchor="ctr"/>
          <a:lstStyle>
            <a:lvl1pPr marL="0" indent="0" algn="ctr">
              <a:buNone/>
              <a:defRPr sz="1050" i="1"/>
            </a:lvl1pPr>
          </a:lstStyle>
          <a:p>
            <a:pPr lvl="0"/>
            <a:r>
              <a:rPr lang="nl-NL"/>
              <a:t>Klik op een van de iconen om een grafiek, tabel, media of afbeelding te plaatsen</a:t>
            </a:r>
          </a:p>
        </p:txBody>
      </p:sp>
      <p:grpSp>
        <p:nvGrpSpPr>
          <p:cNvPr id="117" name="Instructie">
            <a:extLst>
              <a:ext uri="{FF2B5EF4-FFF2-40B4-BE49-F238E27FC236}">
                <a16:creationId xmlns:a16="http://schemas.microsoft.com/office/drawing/2014/main" id="{6701A296-DFE5-4EF9-899D-647ECCE7D384}"/>
              </a:ext>
            </a:extLst>
          </p:cNvPr>
          <p:cNvGrpSpPr/>
          <p:nvPr userDrawn="1"/>
        </p:nvGrpSpPr>
        <p:grpSpPr>
          <a:xfrm>
            <a:off x="12391601" y="0"/>
            <a:ext cx="3183678" cy="5340257"/>
            <a:chOff x="12391601" y="0"/>
            <a:chExt cx="3183678" cy="5340257"/>
          </a:xfrm>
        </p:grpSpPr>
        <p:grpSp>
          <p:nvGrpSpPr>
            <p:cNvPr id="118" name="Meer informatie">
              <a:extLst>
                <a:ext uri="{FF2B5EF4-FFF2-40B4-BE49-F238E27FC236}">
                  <a16:creationId xmlns:a16="http://schemas.microsoft.com/office/drawing/2014/main" id="{7B1B99A7-0AAC-4DC9-A3DB-0EC173E1355C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159" name="Freeform 101">
                <a:extLst>
                  <a:ext uri="{FF2B5EF4-FFF2-40B4-BE49-F238E27FC236}">
                    <a16:creationId xmlns:a16="http://schemas.microsoft.com/office/drawing/2014/main" id="{9D236D7F-B8CA-4EF2-A575-2E5616FF13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160" name="Rechthoek 159">
                <a:extLst>
                  <a:ext uri="{FF2B5EF4-FFF2-40B4-BE49-F238E27FC236}">
                    <a16:creationId xmlns:a16="http://schemas.microsoft.com/office/drawing/2014/main" id="{A4D8EBE7-8699-41DD-A726-6E444F2B5D13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61" name="Rechte verbindingslijn 160">
                <a:extLst>
                  <a:ext uri="{FF2B5EF4-FFF2-40B4-BE49-F238E27FC236}">
                    <a16:creationId xmlns:a16="http://schemas.microsoft.com/office/drawing/2014/main" id="{0B8D6977-A206-4A0D-8157-D1F760290E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C3854C7A-DBF6-4F60-AFEB-E611B1757E0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9E9E5C0D-890C-43D4-9D2D-72D549DD9E5C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1" name="Rechte verbindingslijn 120">
              <a:extLst>
                <a:ext uri="{FF2B5EF4-FFF2-40B4-BE49-F238E27FC236}">
                  <a16:creationId xmlns:a16="http://schemas.microsoft.com/office/drawing/2014/main" id="{8D40C977-F4F8-4CFD-B175-0C8ED4700D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122" name="Rechte verbindingslijn 121">
              <a:extLst>
                <a:ext uri="{FF2B5EF4-FFF2-40B4-BE49-F238E27FC236}">
                  <a16:creationId xmlns:a16="http://schemas.microsoft.com/office/drawing/2014/main" id="{2A410AFF-D0AA-4D8F-99D3-D8AB022916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24" name="Rechthoek 123">
              <a:extLst>
                <a:ext uri="{FF2B5EF4-FFF2-40B4-BE49-F238E27FC236}">
                  <a16:creationId xmlns:a16="http://schemas.microsoft.com/office/drawing/2014/main" id="{8CA057BE-B3A5-4BD6-BBF5-77C3C58B6CC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5" name="Rechte verbindingslijn 124">
              <a:extLst>
                <a:ext uri="{FF2B5EF4-FFF2-40B4-BE49-F238E27FC236}">
                  <a16:creationId xmlns:a16="http://schemas.microsoft.com/office/drawing/2014/main" id="{0ED24AE6-F3AF-4B06-8BE4-B9ACF773C3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26" name="Ovaal 125">
              <a:extLst>
                <a:ext uri="{FF2B5EF4-FFF2-40B4-BE49-F238E27FC236}">
                  <a16:creationId xmlns:a16="http://schemas.microsoft.com/office/drawing/2014/main" id="{58CEEA35-1CEF-461A-B6C0-36AD7AC73BB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E8BB8391-2A83-4197-A07C-21FE35EB175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8" name="Groep 127">
              <a:extLst>
                <a:ext uri="{FF2B5EF4-FFF2-40B4-BE49-F238E27FC236}">
                  <a16:creationId xmlns:a16="http://schemas.microsoft.com/office/drawing/2014/main" id="{A6FF9AB1-26C5-413D-8E96-074A0CC05117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56" name="Rechthoek 155">
                <a:extLst>
                  <a:ext uri="{FF2B5EF4-FFF2-40B4-BE49-F238E27FC236}">
                    <a16:creationId xmlns:a16="http://schemas.microsoft.com/office/drawing/2014/main" id="{C72BEC5E-9D0D-47C6-8F1F-8A789C49080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57" name="Rechte verbindingslijn 156">
                <a:extLst>
                  <a:ext uri="{FF2B5EF4-FFF2-40B4-BE49-F238E27FC236}">
                    <a16:creationId xmlns:a16="http://schemas.microsoft.com/office/drawing/2014/main" id="{969242A7-2E58-43F3-84E8-2EAE1E7B46A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58" name="Gelijkbenige driehoek 157">
                <a:extLst>
                  <a:ext uri="{FF2B5EF4-FFF2-40B4-BE49-F238E27FC236}">
                    <a16:creationId xmlns:a16="http://schemas.microsoft.com/office/drawing/2014/main" id="{1E3F7149-76CD-405A-9595-E16DB547024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F58CB4D0-5D8F-4E84-96FB-591570A8851E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50" name="Rechthoek 149">
                <a:extLst>
                  <a:ext uri="{FF2B5EF4-FFF2-40B4-BE49-F238E27FC236}">
                    <a16:creationId xmlns:a16="http://schemas.microsoft.com/office/drawing/2014/main" id="{00CB67E3-B578-446A-B852-7B7617D14B8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0C0C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B5E047DB-5755-498F-ACFF-C5C77A200B6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2" name="Vrije vorm: vorm 151">
                <a:extLst>
                  <a:ext uri="{FF2B5EF4-FFF2-40B4-BE49-F238E27FC236}">
                    <a16:creationId xmlns:a16="http://schemas.microsoft.com/office/drawing/2014/main" id="{D69D2AEB-F070-4814-87E9-55974C0743C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3" name="Rechthoek: afgeronde hoeken 152">
                <a:extLst>
                  <a:ext uri="{FF2B5EF4-FFF2-40B4-BE49-F238E27FC236}">
                    <a16:creationId xmlns:a16="http://schemas.microsoft.com/office/drawing/2014/main" id="{31933ACD-A3E2-4C02-8588-7EDC5FACF404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154" name="Rechte verbindingslijn 153">
                <a:extLst>
                  <a:ext uri="{FF2B5EF4-FFF2-40B4-BE49-F238E27FC236}">
                    <a16:creationId xmlns:a16="http://schemas.microsoft.com/office/drawing/2014/main" id="{B9042433-5C5D-4ECA-8797-CD1B0D3F60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  <p:cxnSp>
            <p:nvCxnSpPr>
              <p:cNvPr id="155" name="Rechte verbindingslijn 154">
                <a:extLst>
                  <a:ext uri="{FF2B5EF4-FFF2-40B4-BE49-F238E27FC236}">
                    <a16:creationId xmlns:a16="http://schemas.microsoft.com/office/drawing/2014/main" id="{FC9F9F19-DF64-419C-BADE-B2732458A56A}"/>
                  </a:ext>
                </a:extLst>
              </p:cNvPr>
              <p:cNvCxnSpPr>
                <a:cxnSpLocks/>
                <a:stCxn id="153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</p:grp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93EACF09-FF40-44B3-94C1-84E70B5031A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A7B7CE0C-3721-4A6A-B27E-F758E73F8D8B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7D909663-BBA5-4131-9D60-86DE4840B2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40A0B83E-ABE5-4D0C-9004-CDB68F685B39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134" name="Groep 133">
                <a:extLst>
                  <a:ext uri="{FF2B5EF4-FFF2-40B4-BE49-F238E27FC236}">
                    <a16:creationId xmlns:a16="http://schemas.microsoft.com/office/drawing/2014/main" id="{13DE1F3B-4952-4061-A614-3D26A763762A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BB70F858-6CEC-4C82-9B26-8C38EB116F8D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44" name="Groep 143">
                    <a:extLst>
                      <a:ext uri="{FF2B5EF4-FFF2-40B4-BE49-F238E27FC236}">
                        <a16:creationId xmlns:a16="http://schemas.microsoft.com/office/drawing/2014/main" id="{9B4AE51E-DA0C-45A5-B522-E6BE1A68823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47" name="Rechthoek 146">
                      <a:extLst>
                        <a:ext uri="{FF2B5EF4-FFF2-40B4-BE49-F238E27FC236}">
                          <a16:creationId xmlns:a16="http://schemas.microsoft.com/office/drawing/2014/main" id="{3D1D8155-737D-4AF5-A93E-9C5120A3BB5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8" name="Rechthoek 147">
                      <a:extLst>
                        <a:ext uri="{FF2B5EF4-FFF2-40B4-BE49-F238E27FC236}">
                          <a16:creationId xmlns:a16="http://schemas.microsoft.com/office/drawing/2014/main" id="{C251CAFE-CE35-44C2-A84E-886648A71BA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9" name="Ovaal 148">
                      <a:extLst>
                        <a:ext uri="{FF2B5EF4-FFF2-40B4-BE49-F238E27FC236}">
                          <a16:creationId xmlns:a16="http://schemas.microsoft.com/office/drawing/2014/main" id="{C1352D42-909A-40D2-869A-557058C62E0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145" name="Afbeelding 144">
                    <a:extLst>
                      <a:ext uri="{FF2B5EF4-FFF2-40B4-BE49-F238E27FC236}">
                        <a16:creationId xmlns:a16="http://schemas.microsoft.com/office/drawing/2014/main" id="{47919E5A-44C0-4E05-925D-C21ECCC2BA4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46" name="Afbeelding 145">
                    <a:extLst>
                      <a:ext uri="{FF2B5EF4-FFF2-40B4-BE49-F238E27FC236}">
                        <a16:creationId xmlns:a16="http://schemas.microsoft.com/office/drawing/2014/main" id="{3D8983FF-FD94-4F65-BFC0-F0297AB993A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8" name="Groep 137">
                  <a:extLst>
                    <a:ext uri="{FF2B5EF4-FFF2-40B4-BE49-F238E27FC236}">
                      <a16:creationId xmlns:a16="http://schemas.microsoft.com/office/drawing/2014/main" id="{170886A7-73E3-4580-83CC-9FA2E00488B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42" name="Rechthoek 141">
                    <a:extLst>
                      <a:ext uri="{FF2B5EF4-FFF2-40B4-BE49-F238E27FC236}">
                        <a16:creationId xmlns:a16="http://schemas.microsoft.com/office/drawing/2014/main" id="{B26C3A46-CC44-486E-BFAE-0F718AC0EA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CB539524-168F-4371-B419-2972D51D1F3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9" name="Groep 138">
                  <a:extLst>
                    <a:ext uri="{FF2B5EF4-FFF2-40B4-BE49-F238E27FC236}">
                      <a16:creationId xmlns:a16="http://schemas.microsoft.com/office/drawing/2014/main" id="{CF638F13-7325-425C-A152-F42B9579AF4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40" name="Rechthoek 139">
                    <a:extLst>
                      <a:ext uri="{FF2B5EF4-FFF2-40B4-BE49-F238E27FC236}">
                        <a16:creationId xmlns:a16="http://schemas.microsoft.com/office/drawing/2014/main" id="{0091EC91-E227-4813-BE6C-E2F33FE80D0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" name="Rechthoek 140">
                    <a:extLst>
                      <a:ext uri="{FF2B5EF4-FFF2-40B4-BE49-F238E27FC236}">
                        <a16:creationId xmlns:a16="http://schemas.microsoft.com/office/drawing/2014/main" id="{C054BD62-8C8D-4AD4-B099-3B191464DCA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95A0CAE8-F07C-48FF-BBD6-40A6B8A53A69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36" name="Gelijkbenige driehoek 135">
                <a:extLst>
                  <a:ext uri="{FF2B5EF4-FFF2-40B4-BE49-F238E27FC236}">
                    <a16:creationId xmlns:a16="http://schemas.microsoft.com/office/drawing/2014/main" id="{C98ADF17-AF28-47DE-BA16-B95E53B9A91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206E83-083A-43DB-9088-1838BA0E9E7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63" name="Tijdelijke aanduiding voor afbeelding 13">
            <a:extLst>
              <a:ext uri="{FF2B5EF4-FFF2-40B4-BE49-F238E27FC236}">
                <a16:creationId xmlns:a16="http://schemas.microsoft.com/office/drawing/2014/main" id="{C9DCFD96-C332-441E-A579-F12958F9C39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745714" y="118090"/>
            <a:ext cx="1324800" cy="496800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Voeg hier een logo in</a:t>
            </a:r>
          </a:p>
        </p:txBody>
      </p:sp>
      <p:grpSp>
        <p:nvGrpSpPr>
          <p:cNvPr id="164" name="Instructie">
            <a:extLst>
              <a:ext uri="{FF2B5EF4-FFF2-40B4-BE49-F238E27FC236}">
                <a16:creationId xmlns:a16="http://schemas.microsoft.com/office/drawing/2014/main" id="{2497BD74-1921-484A-B93D-0EB79BF68724}"/>
              </a:ext>
            </a:extLst>
          </p:cNvPr>
          <p:cNvGrpSpPr/>
          <p:nvPr userDrawn="1"/>
        </p:nvGrpSpPr>
        <p:grpSpPr>
          <a:xfrm>
            <a:off x="-3407187" y="0"/>
            <a:ext cx="3201327" cy="6001164"/>
            <a:chOff x="-3437547" y="1434"/>
            <a:chExt cx="3201327" cy="6001164"/>
          </a:xfrm>
        </p:grpSpPr>
        <p:cxnSp>
          <p:nvCxnSpPr>
            <p:cNvPr id="165" name="Rechte verbindingslijn 164">
              <a:extLst>
                <a:ext uri="{FF2B5EF4-FFF2-40B4-BE49-F238E27FC236}">
                  <a16:creationId xmlns:a16="http://schemas.microsoft.com/office/drawing/2014/main" id="{B871B762-9415-4BBF-9024-A28DF99AA7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30A3B6A4-5B4F-40B6-982D-B4429DC9D6E9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A6498D78-B4CC-4055-8AA4-57D1719E12C9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5" indent="-228600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Opsomming</a:t>
              </a:r>
            </a:p>
          </p:txBody>
        </p:sp>
        <p:sp>
          <p:nvSpPr>
            <p:cNvPr id="168" name="Ovaal 167">
              <a:extLst>
                <a:ext uri="{FF2B5EF4-FFF2-40B4-BE49-F238E27FC236}">
                  <a16:creationId xmlns:a16="http://schemas.microsoft.com/office/drawing/2014/main" id="{E9B1DBFC-5EAF-40CD-AC74-2EC6196B8B56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38099330-DC75-4C4B-ABC2-0BD0C4D99707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6" indent="-265113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Alfabet onder opsomming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EEAB8245-4A98-4D5A-AF4A-39E5ADED86D4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FF4F2CBB-2C04-4A13-AA93-18EB73CBD120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7063" marR="0" lvl="7" indent="-180975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onder opsomming</a:t>
              </a:r>
            </a:p>
          </p:txBody>
        </p:sp>
        <p:sp>
          <p:nvSpPr>
            <p:cNvPr id="172" name="Ovaal 171">
              <a:extLst>
                <a:ext uri="{FF2B5EF4-FFF2-40B4-BE49-F238E27FC236}">
                  <a16:creationId xmlns:a16="http://schemas.microsoft.com/office/drawing/2014/main" id="{58C933A6-413F-4F23-954E-1CD52168E35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3" name="Rechthoek 172">
              <a:extLst>
                <a:ext uri="{FF2B5EF4-FFF2-40B4-BE49-F238E27FC236}">
                  <a16:creationId xmlns:a16="http://schemas.microsoft.com/office/drawing/2014/main" id="{96EE37E6-5281-48C7-A593-41469206FF1C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Italic tekst</a:t>
              </a:r>
            </a:p>
          </p:txBody>
        </p:sp>
        <p:grpSp>
          <p:nvGrpSpPr>
            <p:cNvPr id="174" name="Meer informatie">
              <a:extLst>
                <a:ext uri="{FF2B5EF4-FFF2-40B4-BE49-F238E27FC236}">
                  <a16:creationId xmlns:a16="http://schemas.microsoft.com/office/drawing/2014/main" id="{A9A24101-0CDA-4182-B7A4-7252CD364AAF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42" name="Freeform 101">
                <a:extLst>
                  <a:ext uri="{FF2B5EF4-FFF2-40B4-BE49-F238E27FC236}">
                    <a16:creationId xmlns:a16="http://schemas.microsoft.com/office/drawing/2014/main" id="{C806CAEC-E379-4E31-A517-745BCF94D7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243" name="Rechthoek 242">
                <a:extLst>
                  <a:ext uri="{FF2B5EF4-FFF2-40B4-BE49-F238E27FC236}">
                    <a16:creationId xmlns:a16="http://schemas.microsoft.com/office/drawing/2014/main" id="{AFB382E4-27BD-49EF-811B-60C0BD9AFAE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44" name="Rechte verbindingslijn 243">
                <a:extLst>
                  <a:ext uri="{FF2B5EF4-FFF2-40B4-BE49-F238E27FC236}">
                    <a16:creationId xmlns:a16="http://schemas.microsoft.com/office/drawing/2014/main" id="{97963C3C-68B0-4644-BDA1-3092CB509BC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364A8242-0CD8-4733-9AF4-D7D21987708B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176" name="Ovaal 175">
              <a:extLst>
                <a:ext uri="{FF2B5EF4-FFF2-40B4-BE49-F238E27FC236}">
                  <a16:creationId xmlns:a16="http://schemas.microsoft.com/office/drawing/2014/main" id="{6F98A345-37B9-4A62-9369-13F4EEF80797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7" name="Rechte verbindingslijn 176">
              <a:extLst>
                <a:ext uri="{FF2B5EF4-FFF2-40B4-BE49-F238E27FC236}">
                  <a16:creationId xmlns:a16="http://schemas.microsoft.com/office/drawing/2014/main" id="{8F6BFDD6-DBF3-440E-A5EE-B126745BB9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178" name="Groep 177">
              <a:extLst>
                <a:ext uri="{FF2B5EF4-FFF2-40B4-BE49-F238E27FC236}">
                  <a16:creationId xmlns:a16="http://schemas.microsoft.com/office/drawing/2014/main" id="{0FEABBB5-FDE6-4E53-B35A-00B6147E1DE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A1D5B114-743F-4812-9177-A27AF02CD261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E35E932E-09BB-48EE-A2D6-6C5F50F289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192" name="Rechte verbindingslijn 191">
                <a:extLst>
                  <a:ext uri="{FF2B5EF4-FFF2-40B4-BE49-F238E27FC236}">
                    <a16:creationId xmlns:a16="http://schemas.microsoft.com/office/drawing/2014/main" id="{46B42943-559B-426C-A44C-3C94F414FC1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sp>
            <p:nvSpPr>
              <p:cNvPr id="193" name="Rechthoek 192">
                <a:extLst>
                  <a:ext uri="{FF2B5EF4-FFF2-40B4-BE49-F238E27FC236}">
                    <a16:creationId xmlns:a16="http://schemas.microsoft.com/office/drawing/2014/main" id="{BB99E068-6C6A-4A27-B754-145008EFC0BE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86C7F3F5-7A99-4F1D-A1FA-B40F7EE1957A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33" name="Groep 232">
                  <a:extLst>
                    <a:ext uri="{FF2B5EF4-FFF2-40B4-BE49-F238E27FC236}">
                      <a16:creationId xmlns:a16="http://schemas.microsoft.com/office/drawing/2014/main" id="{8903E016-6F72-4BD3-9C99-9878FFD5A9CE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7" name="Rechte verbindingslijn 236">
                    <a:extLst>
                      <a:ext uri="{FF2B5EF4-FFF2-40B4-BE49-F238E27FC236}">
                        <a16:creationId xmlns:a16="http://schemas.microsoft.com/office/drawing/2014/main" id="{C0663DE2-F8BF-4081-96B7-3FC9557B48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8" name="Rechte verbindingslijn 237">
                    <a:extLst>
                      <a:ext uri="{FF2B5EF4-FFF2-40B4-BE49-F238E27FC236}">
                        <a16:creationId xmlns:a16="http://schemas.microsoft.com/office/drawing/2014/main" id="{0ADB2EAA-AB9C-432D-8865-51061433D5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9" name="Rechte verbindingslijn 238">
                    <a:extLst>
                      <a:ext uri="{FF2B5EF4-FFF2-40B4-BE49-F238E27FC236}">
                        <a16:creationId xmlns:a16="http://schemas.microsoft.com/office/drawing/2014/main" id="{D0DDB6C7-8089-416C-871B-BE7E441A249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0" name="Rechte verbindingslijn 239">
                    <a:extLst>
                      <a:ext uri="{FF2B5EF4-FFF2-40B4-BE49-F238E27FC236}">
                        <a16:creationId xmlns:a16="http://schemas.microsoft.com/office/drawing/2014/main" id="{68164B09-F497-4B29-A366-68137F4109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1" name="Rechte verbindingslijn 240">
                    <a:extLst>
                      <a:ext uri="{FF2B5EF4-FFF2-40B4-BE49-F238E27FC236}">
                        <a16:creationId xmlns:a16="http://schemas.microsoft.com/office/drawing/2014/main" id="{25AC7BE7-3B67-4FC3-84D2-BE2C3F7317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34" name="Groep 233">
                  <a:extLst>
                    <a:ext uri="{FF2B5EF4-FFF2-40B4-BE49-F238E27FC236}">
                      <a16:creationId xmlns:a16="http://schemas.microsoft.com/office/drawing/2014/main" id="{0CC321F8-B5AA-4E89-BF94-DC6DDF58046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35" name="Rechthoek 234">
                    <a:extLst>
                      <a:ext uri="{FF2B5EF4-FFF2-40B4-BE49-F238E27FC236}">
                        <a16:creationId xmlns:a16="http://schemas.microsoft.com/office/drawing/2014/main" id="{62BE1CC1-C151-4EE4-8B79-69A3C544ECF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6" name="Pijl: punthaak 235">
                    <a:extLst>
                      <a:ext uri="{FF2B5EF4-FFF2-40B4-BE49-F238E27FC236}">
                        <a16:creationId xmlns:a16="http://schemas.microsoft.com/office/drawing/2014/main" id="{16EAB546-55A3-4AB7-B419-B27944404C6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95" name="Groep 194">
                <a:extLst>
                  <a:ext uri="{FF2B5EF4-FFF2-40B4-BE49-F238E27FC236}">
                    <a16:creationId xmlns:a16="http://schemas.microsoft.com/office/drawing/2014/main" id="{0D9A8436-3FF6-4661-B31B-9E2795AB6A5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24" name="Groep 223">
                  <a:extLst>
                    <a:ext uri="{FF2B5EF4-FFF2-40B4-BE49-F238E27FC236}">
                      <a16:creationId xmlns:a16="http://schemas.microsoft.com/office/drawing/2014/main" id="{9EAAF428-63A2-47F5-8511-AF3B544DD254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8" name="Rechte verbindingslijn 227">
                    <a:extLst>
                      <a:ext uri="{FF2B5EF4-FFF2-40B4-BE49-F238E27FC236}">
                        <a16:creationId xmlns:a16="http://schemas.microsoft.com/office/drawing/2014/main" id="{6084778C-8514-44BD-B820-3329DC443B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9" name="Rechte verbindingslijn 228">
                    <a:extLst>
                      <a:ext uri="{FF2B5EF4-FFF2-40B4-BE49-F238E27FC236}">
                        <a16:creationId xmlns:a16="http://schemas.microsoft.com/office/drawing/2014/main" id="{1793CA88-89DE-4F25-BF95-1D92EF96B9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0" name="Rechte verbindingslijn 229">
                    <a:extLst>
                      <a:ext uri="{FF2B5EF4-FFF2-40B4-BE49-F238E27FC236}">
                        <a16:creationId xmlns:a16="http://schemas.microsoft.com/office/drawing/2014/main" id="{8F0134E0-FC26-47AF-BE7E-F0244A04FB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1" name="Rechte verbindingslijn 230">
                    <a:extLst>
                      <a:ext uri="{FF2B5EF4-FFF2-40B4-BE49-F238E27FC236}">
                        <a16:creationId xmlns:a16="http://schemas.microsoft.com/office/drawing/2014/main" id="{1436BE61-5C82-4B75-8E49-DB5D1CCDC44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231">
                    <a:extLst>
                      <a:ext uri="{FF2B5EF4-FFF2-40B4-BE49-F238E27FC236}">
                        <a16:creationId xmlns:a16="http://schemas.microsoft.com/office/drawing/2014/main" id="{602565B5-2082-480C-BE38-3E3B5D1DB1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5" name="Groep 224">
                  <a:extLst>
                    <a:ext uri="{FF2B5EF4-FFF2-40B4-BE49-F238E27FC236}">
                      <a16:creationId xmlns:a16="http://schemas.microsoft.com/office/drawing/2014/main" id="{88B4321B-10BF-4453-B515-AF1F8E9DD95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6" name="Rechthoek 225">
                    <a:extLst>
                      <a:ext uri="{FF2B5EF4-FFF2-40B4-BE49-F238E27FC236}">
                        <a16:creationId xmlns:a16="http://schemas.microsoft.com/office/drawing/2014/main" id="{90810031-9FC2-4C2E-8976-5B65D110F80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7" name="Pijl: punthaak 226">
                    <a:extLst>
                      <a:ext uri="{FF2B5EF4-FFF2-40B4-BE49-F238E27FC236}">
                        <a16:creationId xmlns:a16="http://schemas.microsoft.com/office/drawing/2014/main" id="{01A7C63B-0BD5-4D19-AC9D-0767D6303ED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196" name="Rechte verbindingslijn 195">
                <a:extLst>
                  <a:ext uri="{FF2B5EF4-FFF2-40B4-BE49-F238E27FC236}">
                    <a16:creationId xmlns:a16="http://schemas.microsoft.com/office/drawing/2014/main" id="{B101BC2F-678E-4EBF-B68C-DDEBBF8E850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7" name="Rechte verbindingslijn 196">
                <a:extLst>
                  <a:ext uri="{FF2B5EF4-FFF2-40B4-BE49-F238E27FC236}">
                    <a16:creationId xmlns:a16="http://schemas.microsoft.com/office/drawing/2014/main" id="{6A5C4496-C92E-4FAB-99B0-B40E752CEBC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4EB27326-5F41-4C83-B798-E2597DC6AA1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13" name="Rechthoek 212">
                  <a:extLst>
                    <a:ext uri="{FF2B5EF4-FFF2-40B4-BE49-F238E27FC236}">
                      <a16:creationId xmlns:a16="http://schemas.microsoft.com/office/drawing/2014/main" id="{170D8D45-FD17-42CB-BD26-9F30F5AF6DAF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14" name="Groep 213">
                  <a:extLst>
                    <a:ext uri="{FF2B5EF4-FFF2-40B4-BE49-F238E27FC236}">
                      <a16:creationId xmlns:a16="http://schemas.microsoft.com/office/drawing/2014/main" id="{26F0D6F9-2540-4A59-A84A-81459BF2A1A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15" name="Groep 214">
                    <a:extLst>
                      <a:ext uri="{FF2B5EF4-FFF2-40B4-BE49-F238E27FC236}">
                        <a16:creationId xmlns:a16="http://schemas.microsoft.com/office/drawing/2014/main" id="{A38BD664-3B76-430C-BD10-1DB6BD14AC3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9" name="Rechte verbindingslijn 218">
                      <a:extLst>
                        <a:ext uri="{FF2B5EF4-FFF2-40B4-BE49-F238E27FC236}">
                          <a16:creationId xmlns:a16="http://schemas.microsoft.com/office/drawing/2014/main" id="{A0956BE5-E2FD-40D7-BE67-CCA0B06AD73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0" name="Rechte verbindingslijn 219">
                      <a:extLst>
                        <a:ext uri="{FF2B5EF4-FFF2-40B4-BE49-F238E27FC236}">
                          <a16:creationId xmlns:a16="http://schemas.microsoft.com/office/drawing/2014/main" id="{E0B1C11B-E1C0-46E1-86AC-99FADCFFB89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1" name="Rechte verbindingslijn 220">
                      <a:extLst>
                        <a:ext uri="{FF2B5EF4-FFF2-40B4-BE49-F238E27FC236}">
                          <a16:creationId xmlns:a16="http://schemas.microsoft.com/office/drawing/2014/main" id="{8CB5B628-4BD0-4D57-AA41-E3F18A45E67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2" name="Rechte verbindingslijn 221">
                      <a:extLst>
                        <a:ext uri="{FF2B5EF4-FFF2-40B4-BE49-F238E27FC236}">
                          <a16:creationId xmlns:a16="http://schemas.microsoft.com/office/drawing/2014/main" id="{514F781A-23D5-4857-BC44-477E78D758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23" name="Rechte verbindingslijn 222">
                      <a:extLst>
                        <a:ext uri="{FF2B5EF4-FFF2-40B4-BE49-F238E27FC236}">
                          <a16:creationId xmlns:a16="http://schemas.microsoft.com/office/drawing/2014/main" id="{D8ECF394-F1B7-4E11-B1A8-D4D1F4BB86B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6" name="Groep 215">
                    <a:extLst>
                      <a:ext uri="{FF2B5EF4-FFF2-40B4-BE49-F238E27FC236}">
                        <a16:creationId xmlns:a16="http://schemas.microsoft.com/office/drawing/2014/main" id="{30120A94-B48B-4296-9ECF-4228AABD997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7" name="Rechthoek 216">
                      <a:extLst>
                        <a:ext uri="{FF2B5EF4-FFF2-40B4-BE49-F238E27FC236}">
                          <a16:creationId xmlns:a16="http://schemas.microsoft.com/office/drawing/2014/main" id="{C844474B-0679-424B-B999-DBE19DF3658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8" name="Pijl: punthaak 217">
                      <a:extLst>
                        <a:ext uri="{FF2B5EF4-FFF2-40B4-BE49-F238E27FC236}">
                          <a16:creationId xmlns:a16="http://schemas.microsoft.com/office/drawing/2014/main" id="{C4E0AA19-D7A2-4788-9D7D-726344C7AD7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199" name="Groep 198">
                <a:extLst>
                  <a:ext uri="{FF2B5EF4-FFF2-40B4-BE49-F238E27FC236}">
                    <a16:creationId xmlns:a16="http://schemas.microsoft.com/office/drawing/2014/main" id="{202C0561-5CB8-4977-B950-1A5C0F30AF84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02" name="Rechthoek 201">
                  <a:extLst>
                    <a:ext uri="{FF2B5EF4-FFF2-40B4-BE49-F238E27FC236}">
                      <a16:creationId xmlns:a16="http://schemas.microsoft.com/office/drawing/2014/main" id="{0807E560-FD2E-4141-90A2-42A727C061FB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3" name="Groep 202">
                  <a:extLst>
                    <a:ext uri="{FF2B5EF4-FFF2-40B4-BE49-F238E27FC236}">
                      <a16:creationId xmlns:a16="http://schemas.microsoft.com/office/drawing/2014/main" id="{2D356121-AC49-4266-B38B-48CDF4A41F6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04" name="Groep 203">
                    <a:extLst>
                      <a:ext uri="{FF2B5EF4-FFF2-40B4-BE49-F238E27FC236}">
                        <a16:creationId xmlns:a16="http://schemas.microsoft.com/office/drawing/2014/main" id="{2021136D-9CB8-4961-8C33-D3437481CA4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32B9F337-A02D-4A93-80BF-3FC638DA3C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E87487C9-61E8-4778-817F-9966D2D2B01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226BE283-1F55-4CB0-8555-181ECB896A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9E2A5C95-538C-4F07-9BDC-FF3CB46E32D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2" name="Rechte verbindingslijn 211">
                      <a:extLst>
                        <a:ext uri="{FF2B5EF4-FFF2-40B4-BE49-F238E27FC236}">
                          <a16:creationId xmlns:a16="http://schemas.microsoft.com/office/drawing/2014/main" id="{4173AFC5-8ADD-46EF-ABE9-594CDE40AA6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5" name="Groep 204">
                    <a:extLst>
                      <a:ext uri="{FF2B5EF4-FFF2-40B4-BE49-F238E27FC236}">
                        <a16:creationId xmlns:a16="http://schemas.microsoft.com/office/drawing/2014/main" id="{CC700981-EF61-49D8-A816-97B38A51B43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6" name="Rechthoek 205">
                      <a:extLst>
                        <a:ext uri="{FF2B5EF4-FFF2-40B4-BE49-F238E27FC236}">
                          <a16:creationId xmlns:a16="http://schemas.microsoft.com/office/drawing/2014/main" id="{49D49295-051F-4120-A8B2-1CC4DF5C700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7" name="Pijl: punthaak 206">
                      <a:extLst>
                        <a:ext uri="{FF2B5EF4-FFF2-40B4-BE49-F238E27FC236}">
                          <a16:creationId xmlns:a16="http://schemas.microsoft.com/office/drawing/2014/main" id="{C3B1DEB0-FC31-4989-ACA6-D8397D7D2C4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9EE1447C-9FDD-4C86-8973-5E81696CA6B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01" name="Rechthoek 200">
                <a:extLst>
                  <a:ext uri="{FF2B5EF4-FFF2-40B4-BE49-F238E27FC236}">
                    <a16:creationId xmlns:a16="http://schemas.microsoft.com/office/drawing/2014/main" id="{9E15975F-9A20-42DE-8907-D124FF9BF482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79" name="Rechte verbindingslijn 178">
              <a:extLst>
                <a:ext uri="{FF2B5EF4-FFF2-40B4-BE49-F238E27FC236}">
                  <a16:creationId xmlns:a16="http://schemas.microsoft.com/office/drawing/2014/main" id="{CAB6E788-13E6-4EC1-9F07-9D16F26B94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BD297F12-4364-49A6-BCC0-954FD62D210B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endParaRPr lang="nl-NL" sz="1100" b="0" i="0" kern="1200" noProof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0B2B4D17-E2B1-436C-B255-16A35E34DF07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27C64E80-30C8-413E-BF2B-57C212C3E237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Muller Regular" pitchFamily="50" charset="0"/>
                <a:buChar char="−"/>
                <a:tabLst>
                  <a:tab pos="361950" algn="l"/>
                </a:tabLst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#1</a:t>
              </a:r>
            </a:p>
          </p:txBody>
        </p:sp>
        <p:sp>
          <p:nvSpPr>
            <p:cNvPr id="183" name="Ovaal 182">
              <a:extLst>
                <a:ext uri="{FF2B5EF4-FFF2-40B4-BE49-F238E27FC236}">
                  <a16:creationId xmlns:a16="http://schemas.microsoft.com/office/drawing/2014/main" id="{3987CD5F-308B-4E28-8259-4D71E018FE15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F0F788FC-152A-43EE-8D8F-4FFA6F50F98E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#2</a:t>
              </a:r>
            </a:p>
          </p:txBody>
        </p:sp>
        <p:sp>
          <p:nvSpPr>
            <p:cNvPr id="185" name="Ovaal 184">
              <a:extLst>
                <a:ext uri="{FF2B5EF4-FFF2-40B4-BE49-F238E27FC236}">
                  <a16:creationId xmlns:a16="http://schemas.microsoft.com/office/drawing/2014/main" id="{CB10AE7E-27D8-434D-A2A8-EF09FD89C003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6" name="Rechthoek 185">
              <a:extLst>
                <a:ext uri="{FF2B5EF4-FFF2-40B4-BE49-F238E27FC236}">
                  <a16:creationId xmlns:a16="http://schemas.microsoft.com/office/drawing/2014/main" id="{DC07024A-C2CC-4A93-8E04-839EEE452B0D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187" name="Ovaal 186">
              <a:extLst>
                <a:ext uri="{FF2B5EF4-FFF2-40B4-BE49-F238E27FC236}">
                  <a16:creationId xmlns:a16="http://schemas.microsoft.com/office/drawing/2014/main" id="{6C4EF11C-574D-47DD-83DC-7D814D5BB512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8" name="Rechthoek 187">
              <a:extLst>
                <a:ext uri="{FF2B5EF4-FFF2-40B4-BE49-F238E27FC236}">
                  <a16:creationId xmlns:a16="http://schemas.microsoft.com/office/drawing/2014/main" id="{60E9EB67-B08D-47F8-8873-5D0D38279BD4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Tx/>
                <a:buNone/>
                <a:tabLst/>
                <a:defRPr/>
              </a:pPr>
              <a:r>
                <a:rPr lang="nl-NL" sz="1800" b="0" i="0" kern="1200" cap="none" baseline="0" noProof="0">
                  <a:solidFill>
                    <a:schemeClr val="accent2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Header</a:t>
              </a:r>
            </a:p>
          </p:txBody>
        </p:sp>
        <p:sp>
          <p:nvSpPr>
            <p:cNvPr id="189" name="Rechthoek 188">
              <a:extLst>
                <a:ext uri="{FF2B5EF4-FFF2-40B4-BE49-F238E27FC236}">
                  <a16:creationId xmlns:a16="http://schemas.microsoft.com/office/drawing/2014/main" id="{99DAA9AB-6925-484B-9B4D-D4635382A978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620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78C10572-D914-43FE-88C9-4947D230F3D0}"/>
              </a:ext>
            </a:extLst>
          </p:cNvPr>
          <p:cNvSpPr txBox="1"/>
          <p:nvPr userDrawn="1"/>
        </p:nvSpPr>
        <p:spPr>
          <a:xfrm>
            <a:off x="0" y="-427329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Referenties</a:t>
            </a:r>
            <a:endParaRPr lang="nl-NL" sz="1400" b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1203AD0-A792-4ED6-8CA2-B25F9A4F2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10774800" cy="639240"/>
          </a:xfrm>
        </p:spPr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/>
              <a:t>Klik hier om je titel te plaatsen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138" name="Tijdelijke aanduiding voor afbeelding 4">
            <a:extLst>
              <a:ext uri="{FF2B5EF4-FFF2-40B4-BE49-F238E27FC236}">
                <a16:creationId xmlns:a16="http://schemas.microsoft.com/office/drawing/2014/main" id="{6C84A6D2-18E7-4445-97A7-ABD585C65D93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015398" y="1854094"/>
            <a:ext cx="2714391" cy="719838"/>
          </a:xfrm>
          <a:solidFill>
            <a:schemeClr val="bg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700" i="1" baseline="0"/>
            </a:lvl1pPr>
          </a:lstStyle>
          <a:p>
            <a:r>
              <a:rPr lang="nl-NL"/>
              <a:t>Klik op het icoon om </a:t>
            </a:r>
            <a:br>
              <a:rPr lang="nl-NL"/>
            </a:br>
            <a:r>
              <a:rPr lang="nl-NL"/>
              <a:t>uw afbeelding in te laden</a:t>
            </a:r>
          </a:p>
        </p:txBody>
      </p:sp>
      <p:grpSp>
        <p:nvGrpSpPr>
          <p:cNvPr id="231" name="Instructie">
            <a:extLst>
              <a:ext uri="{FF2B5EF4-FFF2-40B4-BE49-F238E27FC236}">
                <a16:creationId xmlns:a16="http://schemas.microsoft.com/office/drawing/2014/main" id="{4ABA0256-6FFE-4D05-89C3-0B444C68F1D9}"/>
              </a:ext>
            </a:extLst>
          </p:cNvPr>
          <p:cNvGrpSpPr/>
          <p:nvPr userDrawn="1"/>
        </p:nvGrpSpPr>
        <p:grpSpPr>
          <a:xfrm>
            <a:off x="12385632" y="0"/>
            <a:ext cx="3189647" cy="6718205"/>
            <a:chOff x="12385632" y="0"/>
            <a:chExt cx="3189647" cy="6718205"/>
          </a:xfrm>
        </p:grpSpPr>
        <p:cxnSp>
          <p:nvCxnSpPr>
            <p:cNvPr id="232" name="Rechte verbindingslijn 231">
              <a:extLst>
                <a:ext uri="{FF2B5EF4-FFF2-40B4-BE49-F238E27FC236}">
                  <a16:creationId xmlns:a16="http://schemas.microsoft.com/office/drawing/2014/main" id="{2CD36D0C-7ACF-49BD-A060-67AF69CC58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6764" y="429352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33" name="Ovaal 232">
              <a:extLst>
                <a:ext uri="{FF2B5EF4-FFF2-40B4-BE49-F238E27FC236}">
                  <a16:creationId xmlns:a16="http://schemas.microsoft.com/office/drawing/2014/main" id="{4E18D646-6072-41C6-BB0F-D0A57123BC76}"/>
                </a:ext>
              </a:extLst>
            </p:cNvPr>
            <p:cNvSpPr/>
            <p:nvPr userDrawn="1"/>
          </p:nvSpPr>
          <p:spPr>
            <a:xfrm>
              <a:off x="12385632" y="441527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4" name="Rechthoek 233">
              <a:extLst>
                <a:ext uri="{FF2B5EF4-FFF2-40B4-BE49-F238E27FC236}">
                  <a16:creationId xmlns:a16="http://schemas.microsoft.com/office/drawing/2014/main" id="{2EA39E73-7E08-4174-B4DC-0B57821B57BF}"/>
                </a:ext>
              </a:extLst>
            </p:cNvPr>
            <p:cNvSpPr/>
            <p:nvPr userDrawn="1"/>
          </p:nvSpPr>
          <p:spPr>
            <a:xfrm>
              <a:off x="12751314" y="4481340"/>
              <a:ext cx="2817996" cy="6259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het logo precies in het afbeeldingskader te krijgen, klik op het pijltje onder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‘Aanpassen’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35" name="Groep 234">
              <a:extLst>
                <a:ext uri="{FF2B5EF4-FFF2-40B4-BE49-F238E27FC236}">
                  <a16:creationId xmlns:a16="http://schemas.microsoft.com/office/drawing/2014/main" id="{137C5A9E-7E7C-4772-8274-39E19CE01978}"/>
                </a:ext>
              </a:extLst>
            </p:cNvPr>
            <p:cNvGrpSpPr/>
            <p:nvPr userDrawn="1"/>
          </p:nvGrpSpPr>
          <p:grpSpPr>
            <a:xfrm>
              <a:off x="12751312" y="5032287"/>
              <a:ext cx="1499406" cy="678267"/>
              <a:chOff x="12757283" y="5191603"/>
              <a:chExt cx="1499406" cy="678267"/>
            </a:xfrm>
          </p:grpSpPr>
          <p:sp>
            <p:nvSpPr>
              <p:cNvPr id="280" name="Rechthoek 279">
                <a:extLst>
                  <a:ext uri="{FF2B5EF4-FFF2-40B4-BE49-F238E27FC236}">
                    <a16:creationId xmlns:a16="http://schemas.microsoft.com/office/drawing/2014/main" id="{5277E217-356E-4453-88B5-B380AA7723AA}"/>
                  </a:ext>
                </a:extLst>
              </p:cNvPr>
              <p:cNvSpPr/>
              <p:nvPr userDrawn="1"/>
            </p:nvSpPr>
            <p:spPr>
              <a:xfrm>
                <a:off x="12757283" y="5191603"/>
                <a:ext cx="1499406" cy="58094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1" name="Rechthoek 280">
                <a:extLst>
                  <a:ext uri="{FF2B5EF4-FFF2-40B4-BE49-F238E27FC236}">
                    <a16:creationId xmlns:a16="http://schemas.microsoft.com/office/drawing/2014/main" id="{938691C4-5996-4548-ADBF-9367D052F232}"/>
                  </a:ext>
                </a:extLst>
              </p:cNvPr>
              <p:cNvSpPr/>
              <p:nvPr userDrawn="1"/>
            </p:nvSpPr>
            <p:spPr>
              <a:xfrm>
                <a:off x="12768263" y="5502992"/>
                <a:ext cx="1481137" cy="262014"/>
              </a:xfrm>
              <a:prstGeom prst="rect">
                <a:avLst/>
              </a:prstGeom>
              <a:solidFill>
                <a:srgbClr val="FCE4D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2" name="Tekstvak 281">
                <a:extLst>
                  <a:ext uri="{FF2B5EF4-FFF2-40B4-BE49-F238E27FC236}">
                    <a16:creationId xmlns:a16="http://schemas.microsoft.com/office/drawing/2014/main" id="{32CA7AAF-EB2C-462F-A4D8-D4AA35614921}"/>
                  </a:ext>
                </a:extLst>
              </p:cNvPr>
              <p:cNvSpPr txBox="1"/>
              <p:nvPr userDrawn="1"/>
            </p:nvSpPr>
            <p:spPr>
              <a:xfrm>
                <a:off x="12997648" y="5230713"/>
                <a:ext cx="957818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Opvullen</a:t>
                </a:r>
              </a:p>
            </p:txBody>
          </p:sp>
          <p:sp>
            <p:nvSpPr>
              <p:cNvPr id="283" name="Tekstvak 282">
                <a:extLst>
                  <a:ext uri="{FF2B5EF4-FFF2-40B4-BE49-F238E27FC236}">
                    <a16:creationId xmlns:a16="http://schemas.microsoft.com/office/drawing/2014/main" id="{4A095C9F-D275-4CD8-B2D2-3EBD57EC40CD}"/>
                  </a:ext>
                </a:extLst>
              </p:cNvPr>
              <p:cNvSpPr txBox="1"/>
              <p:nvPr userDrawn="1"/>
            </p:nvSpPr>
            <p:spPr>
              <a:xfrm>
                <a:off x="12984219" y="5551839"/>
                <a:ext cx="104580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Aanpassen</a:t>
                </a:r>
              </a:p>
            </p:txBody>
          </p:sp>
          <p:pic>
            <p:nvPicPr>
              <p:cNvPr id="284" name="Picture 3">
                <a:extLst>
                  <a:ext uri="{FF2B5EF4-FFF2-40B4-BE49-F238E27FC236}">
                    <a16:creationId xmlns:a16="http://schemas.microsoft.com/office/drawing/2014/main" id="{9B54DAB3-C82E-47D5-BE85-B9DED5578E9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5638539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5" name="Gelijkbenige driehoek 284">
                <a:extLst>
                  <a:ext uri="{FF2B5EF4-FFF2-40B4-BE49-F238E27FC236}">
                    <a16:creationId xmlns:a16="http://schemas.microsoft.com/office/drawing/2014/main" id="{95988D63-E850-418B-AE07-C5D9EFF62882}"/>
                  </a:ext>
                </a:extLst>
              </p:cNvPr>
              <p:cNvSpPr/>
              <p:nvPr userDrawn="1"/>
            </p:nvSpPr>
            <p:spPr>
              <a:xfrm rot="5400000">
                <a:off x="14094210" y="5619821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286" name="Groep 285">
                <a:extLst>
                  <a:ext uri="{FF2B5EF4-FFF2-40B4-BE49-F238E27FC236}">
                    <a16:creationId xmlns:a16="http://schemas.microsoft.com/office/drawing/2014/main" id="{157D22BD-1CB3-4730-A0B8-1AAC3510559D}"/>
                  </a:ext>
                </a:extLst>
              </p:cNvPr>
              <p:cNvGrpSpPr/>
              <p:nvPr userDrawn="1"/>
            </p:nvGrpSpPr>
            <p:grpSpPr>
              <a:xfrm>
                <a:off x="12816093" y="5580077"/>
                <a:ext cx="194111" cy="107826"/>
                <a:chOff x="12834891" y="3555641"/>
                <a:chExt cx="431762" cy="239838"/>
              </a:xfrm>
            </p:grpSpPr>
            <p:sp>
              <p:nvSpPr>
                <p:cNvPr id="292" name="Rechthoek 291">
                  <a:extLst>
                    <a:ext uri="{FF2B5EF4-FFF2-40B4-BE49-F238E27FC236}">
                      <a16:creationId xmlns:a16="http://schemas.microsoft.com/office/drawing/2014/main" id="{945F6F73-842D-48CB-8125-5D9B20313867}"/>
                    </a:ext>
                  </a:extLst>
                </p:cNvPr>
                <p:cNvSpPr/>
                <p:nvPr userDrawn="1"/>
              </p:nvSpPr>
              <p:spPr>
                <a:xfrm>
                  <a:off x="12834891" y="3555641"/>
                  <a:ext cx="243392" cy="239838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" name="Rechthoek 292">
                  <a:extLst>
                    <a:ext uri="{FF2B5EF4-FFF2-40B4-BE49-F238E27FC236}">
                      <a16:creationId xmlns:a16="http://schemas.microsoft.com/office/drawing/2014/main" id="{A87C9BDD-340C-40C9-9477-67379A74A311}"/>
                    </a:ext>
                  </a:extLst>
                </p:cNvPr>
                <p:cNvSpPr/>
                <p:nvPr userDrawn="1"/>
              </p:nvSpPr>
              <p:spPr>
                <a:xfrm>
                  <a:off x="13023258" y="3555641"/>
                  <a:ext cx="243395" cy="239838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" name="Rechthoek 293">
                  <a:extLst>
                    <a:ext uri="{FF2B5EF4-FFF2-40B4-BE49-F238E27FC236}">
                      <a16:creationId xmlns:a16="http://schemas.microsoft.com/office/drawing/2014/main" id="{74AB97AC-E99A-4C11-BE6E-E6D642F1B0B8}"/>
                    </a:ext>
                  </a:extLst>
                </p:cNvPr>
                <p:cNvSpPr/>
                <p:nvPr userDrawn="1"/>
              </p:nvSpPr>
              <p:spPr>
                <a:xfrm>
                  <a:off x="12923968" y="3555641"/>
                  <a:ext cx="243394" cy="239838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rgbClr val="ABABAB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" name="Ovaal 294">
                  <a:extLst>
                    <a:ext uri="{FF2B5EF4-FFF2-40B4-BE49-F238E27FC236}">
                      <a16:creationId xmlns:a16="http://schemas.microsoft.com/office/drawing/2014/main" id="{120CFD52-9A4B-4D45-8EB2-BA09246E6184}"/>
                    </a:ext>
                  </a:extLst>
                </p:cNvPr>
                <p:cNvSpPr/>
                <p:nvPr userDrawn="1"/>
              </p:nvSpPr>
              <p:spPr>
                <a:xfrm>
                  <a:off x="13072246" y="3585939"/>
                  <a:ext cx="67157" cy="67157"/>
                </a:xfrm>
                <a:prstGeom prst="ellipse">
                  <a:avLst/>
                </a:prstGeom>
                <a:solidFill>
                  <a:srgbClr val="ECC679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pic>
              <p:nvPicPr>
                <p:cNvPr id="296" name="Afbeelding 295">
                  <a:extLst>
                    <a:ext uri="{FF2B5EF4-FFF2-40B4-BE49-F238E27FC236}">
                      <a16:creationId xmlns:a16="http://schemas.microsoft.com/office/drawing/2014/main" id="{045B44DA-D130-4DA1-9A8B-08CD5B1310C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screen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55825" y="3643048"/>
                  <a:ext cx="161284" cy="130447"/>
                </a:xfrm>
                <a:prstGeom prst="rect">
                  <a:avLst/>
                </a:prstGeom>
              </p:spPr>
            </p:pic>
          </p:grpSp>
          <p:grpSp>
            <p:nvGrpSpPr>
              <p:cNvPr id="287" name="Groep 286">
                <a:extLst>
                  <a:ext uri="{FF2B5EF4-FFF2-40B4-BE49-F238E27FC236}">
                    <a16:creationId xmlns:a16="http://schemas.microsoft.com/office/drawing/2014/main" id="{EB082909-0E12-4B46-A528-30F1C5349CA2}"/>
                  </a:ext>
                </a:extLst>
              </p:cNvPr>
              <p:cNvGrpSpPr/>
              <p:nvPr userDrawn="1"/>
            </p:nvGrpSpPr>
            <p:grpSpPr>
              <a:xfrm>
                <a:off x="12830382" y="5279016"/>
                <a:ext cx="158395" cy="118609"/>
                <a:chOff x="12553949" y="5580076"/>
                <a:chExt cx="143995" cy="107826"/>
              </a:xfrm>
            </p:grpSpPr>
            <p:sp>
              <p:nvSpPr>
                <p:cNvPr id="288" name="Rechthoek 287">
                  <a:extLst>
                    <a:ext uri="{FF2B5EF4-FFF2-40B4-BE49-F238E27FC236}">
                      <a16:creationId xmlns:a16="http://schemas.microsoft.com/office/drawing/2014/main" id="{55D4D57A-2192-4BA2-B9E4-A578D49C8B1B}"/>
                    </a:ext>
                  </a:extLst>
                </p:cNvPr>
                <p:cNvSpPr/>
                <p:nvPr userDrawn="1"/>
              </p:nvSpPr>
              <p:spPr>
                <a:xfrm>
                  <a:off x="12553949" y="5580076"/>
                  <a:ext cx="143995" cy="107826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" name="Vrije vorm: vorm 288">
                  <a:extLst>
                    <a:ext uri="{FF2B5EF4-FFF2-40B4-BE49-F238E27FC236}">
                      <a16:creationId xmlns:a16="http://schemas.microsoft.com/office/drawing/2014/main" id="{2D33D383-F053-4551-967C-A3EF6CD436D0}"/>
                    </a:ext>
                  </a:extLst>
                </p:cNvPr>
                <p:cNvSpPr/>
                <p:nvPr userDrawn="1"/>
              </p:nvSpPr>
              <p:spPr>
                <a:xfrm>
                  <a:off x="12623393" y="5584031"/>
                  <a:ext cx="48592" cy="23094"/>
                </a:xfrm>
                <a:custGeom>
                  <a:avLst/>
                  <a:gdLst>
                    <a:gd name="connsiteX0" fmla="*/ 0 w 48592"/>
                    <a:gd name="connsiteY0" fmla="*/ 0 h 23094"/>
                    <a:gd name="connsiteX1" fmla="*/ 48592 w 48592"/>
                    <a:gd name="connsiteY1" fmla="*/ 0 h 23094"/>
                    <a:gd name="connsiteX2" fmla="*/ 42077 w 48592"/>
                    <a:gd name="connsiteY2" fmla="*/ 15729 h 23094"/>
                    <a:gd name="connsiteX3" fmla="*/ 24296 w 48592"/>
                    <a:gd name="connsiteY3" fmla="*/ 23094 h 23094"/>
                    <a:gd name="connsiteX4" fmla="*/ 6515 w 48592"/>
                    <a:gd name="connsiteY4" fmla="*/ 15729 h 23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592" h="23094">
                      <a:moveTo>
                        <a:pt x="0" y="0"/>
                      </a:moveTo>
                      <a:lnTo>
                        <a:pt x="48592" y="0"/>
                      </a:lnTo>
                      <a:lnTo>
                        <a:pt x="42077" y="15729"/>
                      </a:lnTo>
                      <a:cubicBezTo>
                        <a:pt x="37526" y="20280"/>
                        <a:pt x="31240" y="23094"/>
                        <a:pt x="24296" y="23094"/>
                      </a:cubicBezTo>
                      <a:cubicBezTo>
                        <a:pt x="17352" y="23094"/>
                        <a:pt x="11066" y="20280"/>
                        <a:pt x="6515" y="15729"/>
                      </a:cubicBezTo>
                      <a:close/>
                    </a:path>
                  </a:pathLst>
                </a:custGeom>
                <a:solidFill>
                  <a:srgbClr val="ECC679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pic>
              <p:nvPicPr>
                <p:cNvPr id="290" name="Afbeelding 289">
                  <a:extLst>
                    <a:ext uri="{FF2B5EF4-FFF2-40B4-BE49-F238E27FC236}">
                      <a16:creationId xmlns:a16="http://schemas.microsoft.com/office/drawing/2014/main" id="{11266175-B31D-478E-9138-171B626E37A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screen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62963" y="5617369"/>
                  <a:ext cx="109463" cy="65411"/>
                </a:xfrm>
                <a:prstGeom prst="rect">
                  <a:avLst/>
                </a:prstGeom>
              </p:spPr>
            </p:pic>
            <p:pic>
              <p:nvPicPr>
                <p:cNvPr id="291" name="Afbeelding 290">
                  <a:extLst>
                    <a:ext uri="{FF2B5EF4-FFF2-40B4-BE49-F238E27FC236}">
                      <a16:creationId xmlns:a16="http://schemas.microsoft.com/office/drawing/2014/main" id="{A631793C-A062-49CE-BC19-03EE14B5105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 cstate="screen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606308" y="5630262"/>
                  <a:ext cx="87887" cy="52518"/>
                </a:xfrm>
                <a:prstGeom prst="rect">
                  <a:avLst/>
                </a:prstGeom>
              </p:spPr>
            </p:pic>
          </p:grpSp>
        </p:grpSp>
        <p:sp>
          <p:nvSpPr>
            <p:cNvPr id="236" name="Rechthoek 235">
              <a:extLst>
                <a:ext uri="{FF2B5EF4-FFF2-40B4-BE49-F238E27FC236}">
                  <a16:creationId xmlns:a16="http://schemas.microsoft.com/office/drawing/2014/main" id="{FDF1FA0E-969E-489E-9FA1-04CC27553277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Logo invoegen/veranderen</a:t>
              </a:r>
            </a:p>
          </p:txBody>
        </p:sp>
        <p:sp>
          <p:nvSpPr>
            <p:cNvPr id="237" name="Ovaal 236">
              <a:extLst>
                <a:ext uri="{FF2B5EF4-FFF2-40B4-BE49-F238E27FC236}">
                  <a16:creationId xmlns:a16="http://schemas.microsoft.com/office/drawing/2014/main" id="{992BA8BB-78A9-48F1-8002-D9A5FECADFFE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38" name="Rechte verbindingslijn 237">
              <a:extLst>
                <a:ext uri="{FF2B5EF4-FFF2-40B4-BE49-F238E27FC236}">
                  <a16:creationId xmlns:a16="http://schemas.microsoft.com/office/drawing/2014/main" id="{F3DF4F7B-F38D-4E9B-AFCA-1E63CC2584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239" name="Rechte verbindingslijn 238">
              <a:extLst>
                <a:ext uri="{FF2B5EF4-FFF2-40B4-BE49-F238E27FC236}">
                  <a16:creationId xmlns:a16="http://schemas.microsoft.com/office/drawing/2014/main" id="{3C1A3A19-AF4E-4BDF-B428-5C6CB929AB5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40" name="Rechthoek 239">
              <a:extLst>
                <a:ext uri="{FF2B5EF4-FFF2-40B4-BE49-F238E27FC236}">
                  <a16:creationId xmlns:a16="http://schemas.microsoft.com/office/drawing/2014/main" id="{984E4386-01CF-4178-93F7-AD8F3AA1D327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het bestaande logo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 logo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41" name="Groep 240">
              <a:extLst>
                <a:ext uri="{FF2B5EF4-FFF2-40B4-BE49-F238E27FC236}">
                  <a16:creationId xmlns:a16="http://schemas.microsoft.com/office/drawing/2014/main" id="{A0951A23-6AAA-47D1-A37F-69054B67004D}"/>
                </a:ext>
              </a:extLst>
            </p:cNvPr>
            <p:cNvGrpSpPr/>
            <p:nvPr userDrawn="1"/>
          </p:nvGrpSpPr>
          <p:grpSpPr>
            <a:xfrm>
              <a:off x="12396764" y="5817049"/>
              <a:ext cx="3178515" cy="901156"/>
              <a:chOff x="12396764" y="4300582"/>
              <a:chExt cx="3178515" cy="901156"/>
            </a:xfrm>
          </p:grpSpPr>
          <p:grpSp>
            <p:nvGrpSpPr>
              <p:cNvPr id="275" name="Meer informatie">
                <a:extLst>
                  <a:ext uri="{FF2B5EF4-FFF2-40B4-BE49-F238E27FC236}">
                    <a16:creationId xmlns:a16="http://schemas.microsoft.com/office/drawing/2014/main" id="{A2DF9051-6AA0-47F7-A1E0-C894C3757CB5}"/>
                  </a:ext>
                </a:extLst>
              </p:cNvPr>
              <p:cNvGrpSpPr/>
              <p:nvPr userDrawn="1"/>
            </p:nvGrpSpPr>
            <p:grpSpPr>
              <a:xfrm>
                <a:off x="12396764" y="4418465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277" name="Freeform 101">
                  <a:extLst>
                    <a:ext uri="{FF2B5EF4-FFF2-40B4-BE49-F238E27FC236}">
                      <a16:creationId xmlns:a16="http://schemas.microsoft.com/office/drawing/2014/main" id="{D54B85A9-A82E-4787-AB53-E71BC4C269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278" name="Rechthoek 277">
                  <a:extLst>
                    <a:ext uri="{FF2B5EF4-FFF2-40B4-BE49-F238E27FC236}">
                      <a16:creationId xmlns:a16="http://schemas.microsoft.com/office/drawing/2014/main" id="{9D003FB8-DDA3-4573-9B66-96FCEFA4A8B0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279" name="Rechte verbindingslijn 278">
                  <a:extLst>
                    <a:ext uri="{FF2B5EF4-FFF2-40B4-BE49-F238E27FC236}">
                      <a16:creationId xmlns:a16="http://schemas.microsoft.com/office/drawing/2014/main" id="{E6C28927-8919-423A-8DFF-FC41C4CCC5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303E48"/>
                  </a:solidFill>
                  <a:prstDash val="solid"/>
                </a:ln>
                <a:effectLst/>
              </p:spPr>
            </p:cxnSp>
          </p:grpSp>
          <p:cxnSp>
            <p:nvCxnSpPr>
              <p:cNvPr id="276" name="Rechte verbindingslijn 275">
                <a:extLst>
                  <a:ext uri="{FF2B5EF4-FFF2-40B4-BE49-F238E27FC236}">
                    <a16:creationId xmlns:a16="http://schemas.microsoft.com/office/drawing/2014/main" id="{4A62397F-2358-4665-B133-58B8F8B00A2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00582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242" name="Ovaal 241">
              <a:extLst>
                <a:ext uri="{FF2B5EF4-FFF2-40B4-BE49-F238E27FC236}">
                  <a16:creationId xmlns:a16="http://schemas.microsoft.com/office/drawing/2014/main" id="{330BD6D2-2E0C-4282-9688-B37DA1E02D89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3" name="Rechthoek 242">
              <a:extLst>
                <a:ext uri="{FF2B5EF4-FFF2-40B4-BE49-F238E27FC236}">
                  <a16:creationId xmlns:a16="http://schemas.microsoft.com/office/drawing/2014/main" id="{C6F29DF7-A4D5-4765-A025-1FDC39090DA3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logo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44" name="Groep 243">
              <a:extLst>
                <a:ext uri="{FF2B5EF4-FFF2-40B4-BE49-F238E27FC236}">
                  <a16:creationId xmlns:a16="http://schemas.microsoft.com/office/drawing/2014/main" id="{6524E8B8-2B80-4C67-9E6C-61F627EFD93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72" name="Rechthoek 271">
                <a:extLst>
                  <a:ext uri="{FF2B5EF4-FFF2-40B4-BE49-F238E27FC236}">
                    <a16:creationId xmlns:a16="http://schemas.microsoft.com/office/drawing/2014/main" id="{672A954B-6216-4E08-9B74-D565AA0FE22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73" name="Rechte verbindingslijn 272">
                <a:extLst>
                  <a:ext uri="{FF2B5EF4-FFF2-40B4-BE49-F238E27FC236}">
                    <a16:creationId xmlns:a16="http://schemas.microsoft.com/office/drawing/2014/main" id="{B933F4CD-68B4-46DC-9B03-B44BA548383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74" name="Gelijkbenige driehoek 273">
                <a:extLst>
                  <a:ext uri="{FF2B5EF4-FFF2-40B4-BE49-F238E27FC236}">
                    <a16:creationId xmlns:a16="http://schemas.microsoft.com/office/drawing/2014/main" id="{ED38787F-BC15-44DF-99B1-918C90D8FE4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45" name="Groep 244">
              <a:extLst>
                <a:ext uri="{FF2B5EF4-FFF2-40B4-BE49-F238E27FC236}">
                  <a16:creationId xmlns:a16="http://schemas.microsoft.com/office/drawing/2014/main" id="{646F6BFA-C542-40B9-A501-D432CA9359D0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266" name="Rechthoek 265">
                <a:extLst>
                  <a:ext uri="{FF2B5EF4-FFF2-40B4-BE49-F238E27FC236}">
                    <a16:creationId xmlns:a16="http://schemas.microsoft.com/office/drawing/2014/main" id="{1D057354-52CE-48EB-8172-584E431C9E5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0C0C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7" name="Ovaal 266">
                <a:extLst>
                  <a:ext uri="{FF2B5EF4-FFF2-40B4-BE49-F238E27FC236}">
                    <a16:creationId xmlns:a16="http://schemas.microsoft.com/office/drawing/2014/main" id="{141E27F8-376C-4B77-96CF-A7093D527379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8" name="Vrije vorm: vorm 267">
                <a:extLst>
                  <a:ext uri="{FF2B5EF4-FFF2-40B4-BE49-F238E27FC236}">
                    <a16:creationId xmlns:a16="http://schemas.microsoft.com/office/drawing/2014/main" id="{1E8F89BA-ED73-41B1-A195-4ED311B27EE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9" name="Rechthoek: afgeronde hoeken 268">
                <a:extLst>
                  <a:ext uri="{FF2B5EF4-FFF2-40B4-BE49-F238E27FC236}">
                    <a16:creationId xmlns:a16="http://schemas.microsoft.com/office/drawing/2014/main" id="{C2AA959C-3C94-4033-9EFE-EFAA901A838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270" name="Rechte verbindingslijn 269">
                <a:extLst>
                  <a:ext uri="{FF2B5EF4-FFF2-40B4-BE49-F238E27FC236}">
                    <a16:creationId xmlns:a16="http://schemas.microsoft.com/office/drawing/2014/main" id="{8422D5CF-B276-49FF-8ED2-80231438D34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  <p:cxnSp>
            <p:nvCxnSpPr>
              <p:cNvPr id="271" name="Rechte verbindingslijn 270">
                <a:extLst>
                  <a:ext uri="{FF2B5EF4-FFF2-40B4-BE49-F238E27FC236}">
                    <a16:creationId xmlns:a16="http://schemas.microsoft.com/office/drawing/2014/main" id="{74002980-C63F-417A-8804-2EAC0BE3C65F}"/>
                  </a:ext>
                </a:extLst>
              </p:cNvPr>
              <p:cNvCxnSpPr>
                <a:cxnSpLocks/>
                <a:stCxn id="26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</p:grpSp>
        <p:sp>
          <p:nvSpPr>
            <p:cNvPr id="246" name="Ovaal 245">
              <a:extLst>
                <a:ext uri="{FF2B5EF4-FFF2-40B4-BE49-F238E27FC236}">
                  <a16:creationId xmlns:a16="http://schemas.microsoft.com/office/drawing/2014/main" id="{E18B01B7-D643-455C-B611-60689CDC8CD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47" name="Rechthoek 246">
              <a:extLst>
                <a:ext uri="{FF2B5EF4-FFF2-40B4-BE49-F238E27FC236}">
                  <a16:creationId xmlns:a16="http://schemas.microsoft.com/office/drawing/2014/main" id="{E77D06EF-CEF6-4916-B326-4FE0E6B7A25D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het logo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het logo en met de hoekjes het logokader.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48" name="Rechte verbindingslijn 247">
              <a:extLst>
                <a:ext uri="{FF2B5EF4-FFF2-40B4-BE49-F238E27FC236}">
                  <a16:creationId xmlns:a16="http://schemas.microsoft.com/office/drawing/2014/main" id="{555012F1-15FB-43F1-9559-F34DF6E90C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249" name="Groep 248">
              <a:extLst>
                <a:ext uri="{FF2B5EF4-FFF2-40B4-BE49-F238E27FC236}">
                  <a16:creationId xmlns:a16="http://schemas.microsoft.com/office/drawing/2014/main" id="{75571E6D-E638-40CF-8249-BAA5D665AC75}"/>
                </a:ext>
              </a:extLst>
            </p:cNvPr>
            <p:cNvGrpSpPr/>
            <p:nvPr userDrawn="1"/>
          </p:nvGrpSpPr>
          <p:grpSpPr>
            <a:xfrm>
              <a:off x="12696514" y="3566064"/>
              <a:ext cx="514284" cy="612918"/>
              <a:chOff x="12682980" y="3403241"/>
              <a:chExt cx="622284" cy="741632"/>
            </a:xfrm>
          </p:grpSpPr>
          <p:grpSp>
            <p:nvGrpSpPr>
              <p:cNvPr id="250" name="Groep 249">
                <a:extLst>
                  <a:ext uri="{FF2B5EF4-FFF2-40B4-BE49-F238E27FC236}">
                    <a16:creationId xmlns:a16="http://schemas.microsoft.com/office/drawing/2014/main" id="{2F404342-C1AA-4525-A298-035F1545D14A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253" name="Groep 252">
                  <a:extLst>
                    <a:ext uri="{FF2B5EF4-FFF2-40B4-BE49-F238E27FC236}">
                      <a16:creationId xmlns:a16="http://schemas.microsoft.com/office/drawing/2014/main" id="{CF02DACA-549F-4787-803D-1C3CE466265B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60" name="Groep 259">
                    <a:extLst>
                      <a:ext uri="{FF2B5EF4-FFF2-40B4-BE49-F238E27FC236}">
                        <a16:creationId xmlns:a16="http://schemas.microsoft.com/office/drawing/2014/main" id="{BEF15ECC-A952-448C-B928-03DAD70C6C7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63" name="Rechthoek 262">
                      <a:extLst>
                        <a:ext uri="{FF2B5EF4-FFF2-40B4-BE49-F238E27FC236}">
                          <a16:creationId xmlns:a16="http://schemas.microsoft.com/office/drawing/2014/main" id="{15EDB636-D0AA-40A2-840B-AD5AC316375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4" name="Rechthoek 263">
                      <a:extLst>
                        <a:ext uri="{FF2B5EF4-FFF2-40B4-BE49-F238E27FC236}">
                          <a16:creationId xmlns:a16="http://schemas.microsoft.com/office/drawing/2014/main" id="{DE568D25-D149-4171-BA4E-662B169804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5" name="Ovaal 264">
                      <a:extLst>
                        <a:ext uri="{FF2B5EF4-FFF2-40B4-BE49-F238E27FC236}">
                          <a16:creationId xmlns:a16="http://schemas.microsoft.com/office/drawing/2014/main" id="{5FBC355C-59AE-4384-A07B-246B7B0E08D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261" name="Afbeelding 260">
                    <a:extLst>
                      <a:ext uri="{FF2B5EF4-FFF2-40B4-BE49-F238E27FC236}">
                        <a16:creationId xmlns:a16="http://schemas.microsoft.com/office/drawing/2014/main" id="{5D2AA547-04CD-4F3F-A019-11F062BDC4D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9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62" name="Afbeelding 261">
                    <a:extLst>
                      <a:ext uri="{FF2B5EF4-FFF2-40B4-BE49-F238E27FC236}">
                        <a16:creationId xmlns:a16="http://schemas.microsoft.com/office/drawing/2014/main" id="{0BE7907F-D692-4DF5-9FE0-8EB5E78BE25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11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54" name="Groep 253">
                  <a:extLst>
                    <a:ext uri="{FF2B5EF4-FFF2-40B4-BE49-F238E27FC236}">
                      <a16:creationId xmlns:a16="http://schemas.microsoft.com/office/drawing/2014/main" id="{BDDE8D77-D12E-451D-981A-BA47BD22EA8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8" name="Rechthoek 257">
                    <a:extLst>
                      <a:ext uri="{FF2B5EF4-FFF2-40B4-BE49-F238E27FC236}">
                        <a16:creationId xmlns:a16="http://schemas.microsoft.com/office/drawing/2014/main" id="{B89D20E6-ECF3-43CF-AE65-6773FE2215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9" name="Rechthoek 258">
                    <a:extLst>
                      <a:ext uri="{FF2B5EF4-FFF2-40B4-BE49-F238E27FC236}">
                        <a16:creationId xmlns:a16="http://schemas.microsoft.com/office/drawing/2014/main" id="{595C3F38-F3E2-4EC8-9148-C133B0DF3EA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55" name="Groep 254">
                  <a:extLst>
                    <a:ext uri="{FF2B5EF4-FFF2-40B4-BE49-F238E27FC236}">
                      <a16:creationId xmlns:a16="http://schemas.microsoft.com/office/drawing/2014/main" id="{BA6E1A09-D7D3-4539-A19F-3E5A0B0ADAD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6" name="Rechthoek 255">
                    <a:extLst>
                      <a:ext uri="{FF2B5EF4-FFF2-40B4-BE49-F238E27FC236}">
                        <a16:creationId xmlns:a16="http://schemas.microsoft.com/office/drawing/2014/main" id="{D12DF53B-A45E-4BED-B4E5-A2C1210E08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7" name="Rechthoek 256">
                    <a:extLst>
                      <a:ext uri="{FF2B5EF4-FFF2-40B4-BE49-F238E27FC236}">
                        <a16:creationId xmlns:a16="http://schemas.microsoft.com/office/drawing/2014/main" id="{409846A4-1025-44E6-9714-3C7F433A9A0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51" name="Rechthoek 250">
                <a:extLst>
                  <a:ext uri="{FF2B5EF4-FFF2-40B4-BE49-F238E27FC236}">
                    <a16:creationId xmlns:a16="http://schemas.microsoft.com/office/drawing/2014/main" id="{DFCFF9C7-5883-4072-95CB-8B0D71873A0D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252" name="Gelijkbenige driehoek 251">
                <a:extLst>
                  <a:ext uri="{FF2B5EF4-FFF2-40B4-BE49-F238E27FC236}">
                    <a16:creationId xmlns:a16="http://schemas.microsoft.com/office/drawing/2014/main" id="{E19B1E05-7900-48E9-8C27-99C28DA558C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7" name="Tijdelijke aanduiding voor afbeelding 4">
            <a:extLst>
              <a:ext uri="{FF2B5EF4-FFF2-40B4-BE49-F238E27FC236}">
                <a16:creationId xmlns:a16="http://schemas.microsoft.com/office/drawing/2014/main" id="{8398BA72-72AC-4FC2-ABCA-28AD220924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15398" y="3213056"/>
            <a:ext cx="2714391" cy="719838"/>
          </a:xfrm>
          <a:solidFill>
            <a:schemeClr val="bg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700" i="1" baseline="0"/>
            </a:lvl1pPr>
          </a:lstStyle>
          <a:p>
            <a:r>
              <a:rPr lang="nl-NL"/>
              <a:t>Klik op het icoon om </a:t>
            </a:r>
            <a:br>
              <a:rPr lang="nl-NL"/>
            </a:br>
            <a:r>
              <a:rPr lang="nl-NL"/>
              <a:t>uw afbeelding in te laden</a:t>
            </a:r>
          </a:p>
        </p:txBody>
      </p:sp>
      <p:sp>
        <p:nvSpPr>
          <p:cNvPr id="199" name="Tijdelijke aanduiding voor afbeelding 4">
            <a:extLst>
              <a:ext uri="{FF2B5EF4-FFF2-40B4-BE49-F238E27FC236}">
                <a16:creationId xmlns:a16="http://schemas.microsoft.com/office/drawing/2014/main" id="{5173C0C5-023C-459A-AA9C-3625DC0711D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15398" y="4572853"/>
            <a:ext cx="2714391" cy="719838"/>
          </a:xfrm>
          <a:solidFill>
            <a:schemeClr val="bg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700" i="1" baseline="0"/>
            </a:lvl1pPr>
          </a:lstStyle>
          <a:p>
            <a:r>
              <a:rPr lang="nl-NL"/>
              <a:t>Klik op het icoon om </a:t>
            </a:r>
            <a:br>
              <a:rPr lang="nl-NL"/>
            </a:br>
            <a:r>
              <a:rPr lang="nl-NL"/>
              <a:t>uw afbeelding in te laden</a:t>
            </a:r>
          </a:p>
        </p:txBody>
      </p:sp>
      <p:sp>
        <p:nvSpPr>
          <p:cNvPr id="201" name="Tijdelijke aanduiding voor afbeelding 4">
            <a:extLst>
              <a:ext uri="{FF2B5EF4-FFF2-40B4-BE49-F238E27FC236}">
                <a16:creationId xmlns:a16="http://schemas.microsoft.com/office/drawing/2014/main" id="{776F388E-252E-45EF-9A9F-F2E745D5B2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34806" y="1854094"/>
            <a:ext cx="2714391" cy="719838"/>
          </a:xfrm>
          <a:solidFill>
            <a:schemeClr val="bg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700" i="1" baseline="0"/>
            </a:lvl1pPr>
          </a:lstStyle>
          <a:p>
            <a:r>
              <a:rPr lang="nl-NL"/>
              <a:t>Klik op het icoon om </a:t>
            </a:r>
            <a:br>
              <a:rPr lang="nl-NL"/>
            </a:br>
            <a:r>
              <a:rPr lang="nl-NL"/>
              <a:t>uw afbeelding in te laden</a:t>
            </a:r>
          </a:p>
        </p:txBody>
      </p:sp>
      <p:sp>
        <p:nvSpPr>
          <p:cNvPr id="203" name="Tijdelijke aanduiding voor afbeelding 4">
            <a:extLst>
              <a:ext uri="{FF2B5EF4-FFF2-40B4-BE49-F238E27FC236}">
                <a16:creationId xmlns:a16="http://schemas.microsoft.com/office/drawing/2014/main" id="{242BB364-B641-4EE9-ABC6-3420F111B50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34806" y="3213056"/>
            <a:ext cx="2714391" cy="719838"/>
          </a:xfrm>
          <a:solidFill>
            <a:schemeClr val="bg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700" i="1" baseline="0"/>
            </a:lvl1pPr>
          </a:lstStyle>
          <a:p>
            <a:r>
              <a:rPr lang="nl-NL"/>
              <a:t>Klik op het icoon om </a:t>
            </a:r>
            <a:br>
              <a:rPr lang="nl-NL"/>
            </a:br>
            <a:r>
              <a:rPr lang="nl-NL"/>
              <a:t>uw afbeelding in te laden</a:t>
            </a:r>
          </a:p>
        </p:txBody>
      </p:sp>
      <p:sp>
        <p:nvSpPr>
          <p:cNvPr id="205" name="Tijdelijke aanduiding voor afbeelding 4">
            <a:extLst>
              <a:ext uri="{FF2B5EF4-FFF2-40B4-BE49-F238E27FC236}">
                <a16:creationId xmlns:a16="http://schemas.microsoft.com/office/drawing/2014/main" id="{0B8093A3-2676-4C2B-BC0B-39B45AC2DC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34806" y="4572853"/>
            <a:ext cx="2714391" cy="719838"/>
          </a:xfrm>
          <a:solidFill>
            <a:schemeClr val="bg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700" i="1" baseline="0"/>
            </a:lvl1pPr>
          </a:lstStyle>
          <a:p>
            <a:r>
              <a:rPr lang="nl-NL"/>
              <a:t>Klik op het icoon om </a:t>
            </a:r>
            <a:br>
              <a:rPr lang="nl-NL"/>
            </a:br>
            <a:r>
              <a:rPr lang="nl-NL"/>
              <a:t>uw afbeelding in te laden</a:t>
            </a:r>
          </a:p>
        </p:txBody>
      </p:sp>
      <p:sp>
        <p:nvSpPr>
          <p:cNvPr id="207" name="Tijdelijke aanduiding voor afbeelding 4">
            <a:extLst>
              <a:ext uri="{FF2B5EF4-FFF2-40B4-BE49-F238E27FC236}">
                <a16:creationId xmlns:a16="http://schemas.microsoft.com/office/drawing/2014/main" id="{F74D0F3E-6A07-4C1F-98F9-EC4E27432F1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52590" y="1854094"/>
            <a:ext cx="2714391" cy="719838"/>
          </a:xfrm>
          <a:solidFill>
            <a:schemeClr val="bg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700" i="1" baseline="0"/>
            </a:lvl1pPr>
          </a:lstStyle>
          <a:p>
            <a:r>
              <a:rPr lang="nl-NL"/>
              <a:t>Klik op het icoon om </a:t>
            </a:r>
            <a:br>
              <a:rPr lang="nl-NL"/>
            </a:br>
            <a:r>
              <a:rPr lang="nl-NL"/>
              <a:t>uw afbeelding in te laden</a:t>
            </a:r>
          </a:p>
        </p:txBody>
      </p:sp>
      <p:sp>
        <p:nvSpPr>
          <p:cNvPr id="209" name="Tijdelijke aanduiding voor afbeelding 4">
            <a:extLst>
              <a:ext uri="{FF2B5EF4-FFF2-40B4-BE49-F238E27FC236}">
                <a16:creationId xmlns:a16="http://schemas.microsoft.com/office/drawing/2014/main" id="{01502832-ABBF-4FA2-B2DD-0D2E168206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52590" y="3213056"/>
            <a:ext cx="2714391" cy="719838"/>
          </a:xfrm>
          <a:solidFill>
            <a:schemeClr val="bg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700" i="1" baseline="0"/>
            </a:lvl1pPr>
          </a:lstStyle>
          <a:p>
            <a:r>
              <a:rPr lang="nl-NL"/>
              <a:t>Klik op het icoon om </a:t>
            </a:r>
            <a:br>
              <a:rPr lang="nl-NL"/>
            </a:br>
            <a:r>
              <a:rPr lang="nl-NL"/>
              <a:t>uw afbeelding in te laden</a:t>
            </a:r>
          </a:p>
        </p:txBody>
      </p:sp>
      <p:sp>
        <p:nvSpPr>
          <p:cNvPr id="211" name="Tijdelijke aanduiding voor afbeelding 4">
            <a:extLst>
              <a:ext uri="{FF2B5EF4-FFF2-40B4-BE49-F238E27FC236}">
                <a16:creationId xmlns:a16="http://schemas.microsoft.com/office/drawing/2014/main" id="{3DFA72BF-E174-4181-8371-792F50C26DF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452590" y="4572853"/>
            <a:ext cx="2714391" cy="719838"/>
          </a:xfrm>
          <a:solidFill>
            <a:schemeClr val="bg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700" i="1" baseline="0"/>
            </a:lvl1pPr>
          </a:lstStyle>
          <a:p>
            <a:r>
              <a:rPr lang="nl-NL"/>
              <a:t>Klik op het icoon om </a:t>
            </a:r>
            <a:br>
              <a:rPr lang="nl-NL"/>
            </a:br>
            <a:r>
              <a:rPr lang="nl-NL"/>
              <a:t>uw afbeelding in te laden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ECC7F92-757F-46DA-B25B-F20D0EA221E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3" name="Tijdelijke aanduiding voor afbeelding 13">
            <a:extLst>
              <a:ext uri="{FF2B5EF4-FFF2-40B4-BE49-F238E27FC236}">
                <a16:creationId xmlns:a16="http://schemas.microsoft.com/office/drawing/2014/main" id="{8DBB1102-6D9D-4A6B-9499-EEC0A9ABFCFB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745714" y="118090"/>
            <a:ext cx="1324800" cy="496800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Voeg hier een logo in</a:t>
            </a:r>
          </a:p>
        </p:txBody>
      </p:sp>
    </p:spTree>
    <p:extLst>
      <p:ext uri="{BB962C8B-B14F-4D97-AF65-F5344CB8AC3E}">
        <p14:creationId xmlns:p14="http://schemas.microsoft.com/office/powerpoint/2010/main" val="218753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media 5"/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0"/>
            <a:ext cx="12191999" cy="6858000"/>
          </a:xfrm>
          <a:solidFill>
            <a:schemeClr val="tx1"/>
          </a:solidFill>
        </p:spPr>
        <p:txBody>
          <a:bodyPr tIns="1260000" anchor="ctr"/>
          <a:lstStyle>
            <a:lvl1pPr marL="0" indent="0" algn="ctr">
              <a:buNone/>
              <a:defRPr i="1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</a:t>
            </a:r>
            <a:r>
              <a:rPr lang="nl-NL" noProof="0"/>
              <a:t>icoon</a:t>
            </a:r>
            <a:r>
              <a:rPr lang="nl-NL"/>
              <a:t> om </a:t>
            </a:r>
            <a:br>
              <a:rPr lang="nl-NL"/>
            </a:br>
            <a:r>
              <a:rPr lang="nl-NL"/>
              <a:t>een media in te laden</a:t>
            </a:r>
          </a:p>
        </p:txBody>
      </p:sp>
      <p:sp>
        <p:nvSpPr>
          <p:cNvPr id="14" name="ONDERBALK"/>
          <p:cNvSpPr>
            <a:spLocks noGrp="1"/>
          </p:cNvSpPr>
          <p:nvPr>
            <p:ph type="body" orient="vert" idx="15" hasCustomPrompt="1"/>
          </p:nvPr>
        </p:nvSpPr>
        <p:spPr>
          <a:xfrm>
            <a:off x="8024" y="6161336"/>
            <a:ext cx="12183975" cy="696663"/>
          </a:xfrm>
          <a:solidFill>
            <a:schemeClr val="bg1"/>
          </a:solidFill>
        </p:spPr>
        <p:txBody>
          <a:bodyPr vert="horz" lIns="36000"/>
          <a:lstStyle>
            <a:lvl1pPr marL="0" indent="0">
              <a:buNone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    </a:t>
            </a:r>
          </a:p>
        </p:txBody>
      </p:sp>
      <p:sp>
        <p:nvSpPr>
          <p:cNvPr id="34" name="BOVENBALK"/>
          <p:cNvSpPr>
            <a:spLocks noGrp="1"/>
          </p:cNvSpPr>
          <p:nvPr>
            <p:ph type="body" orient="vert" idx="1" hasCustomPrompt="1"/>
          </p:nvPr>
        </p:nvSpPr>
        <p:spPr>
          <a:xfrm>
            <a:off x="8024" y="1"/>
            <a:ext cx="12183975" cy="1579866"/>
          </a:xfrm>
          <a:solidFill>
            <a:schemeClr val="bg1"/>
          </a:solidFill>
        </p:spPr>
        <p:txBody>
          <a:bodyPr vert="horz" lIns="36000"/>
          <a:lstStyle>
            <a:lvl1pPr marL="0" indent="0">
              <a:buNone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   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13AEC93-B6C1-4535-A0CD-179CC4320C6E}"/>
              </a:ext>
            </a:extLst>
          </p:cNvPr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media </a:t>
            </a:r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j-lt"/>
              </a:rPr>
              <a:t>slide</a:t>
            </a:r>
            <a:endParaRPr lang="nl-NL" sz="1400" b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74FBAC2-BF6C-48AB-9841-BDB29BBB9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10774800" cy="639240"/>
          </a:xfrm>
        </p:spPr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/>
              <a:t>Klik hier om je titel te plaatsen</a:t>
            </a:r>
            <a:br>
              <a:rPr lang="nl-NL"/>
            </a:br>
            <a:r>
              <a:rPr lang="nl-NL"/>
              <a:t>max. 2 regels</a:t>
            </a:r>
          </a:p>
        </p:txBody>
      </p:sp>
      <p:grpSp>
        <p:nvGrpSpPr>
          <p:cNvPr id="156" name="Instructie">
            <a:extLst>
              <a:ext uri="{FF2B5EF4-FFF2-40B4-BE49-F238E27FC236}">
                <a16:creationId xmlns:a16="http://schemas.microsoft.com/office/drawing/2014/main" id="{87E795A8-2CD8-4212-BC9A-8D87BEB5760D}"/>
              </a:ext>
            </a:extLst>
          </p:cNvPr>
          <p:cNvGrpSpPr/>
          <p:nvPr userDrawn="1"/>
        </p:nvGrpSpPr>
        <p:grpSpPr>
          <a:xfrm>
            <a:off x="12391601" y="0"/>
            <a:ext cx="3183678" cy="5176544"/>
            <a:chOff x="12391601" y="0"/>
            <a:chExt cx="3183678" cy="5176544"/>
          </a:xfrm>
        </p:grpSpPr>
        <p:grpSp>
          <p:nvGrpSpPr>
            <p:cNvPr id="157" name="Video icoon">
              <a:extLst>
                <a:ext uri="{FF2B5EF4-FFF2-40B4-BE49-F238E27FC236}">
                  <a16:creationId xmlns:a16="http://schemas.microsoft.com/office/drawing/2014/main" id="{21C2369B-B5B5-43E5-9D92-D4BBFA30FEFC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DD063224-E6DB-496A-8D60-0201A14578F3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6C6C6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6" name="Vrije vorm 112">
                <a:extLst>
                  <a:ext uri="{FF2B5EF4-FFF2-40B4-BE49-F238E27FC236}">
                    <a16:creationId xmlns:a16="http://schemas.microsoft.com/office/drawing/2014/main" id="{5E53EF13-E1FE-4610-8E11-852CF934FC8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7" name="Vrije vorm 113">
                <a:extLst>
                  <a:ext uri="{FF2B5EF4-FFF2-40B4-BE49-F238E27FC236}">
                    <a16:creationId xmlns:a16="http://schemas.microsoft.com/office/drawing/2014/main" id="{AA7B0E2E-5E2B-471C-BDA8-9C7CB7C208CF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632D642E-F542-449B-977F-9BDE379345E7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Video invoegen/veranderen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82673273-B655-4A19-A33F-A69497000FB9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0" name="Rechte verbindingslijn 159">
              <a:extLst>
                <a:ext uri="{FF2B5EF4-FFF2-40B4-BE49-F238E27FC236}">
                  <a16:creationId xmlns:a16="http://schemas.microsoft.com/office/drawing/2014/main" id="{52A2EC41-D0A9-4966-B4DB-72471888DE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161" name="Rechte verbindingslijn 160">
              <a:extLst>
                <a:ext uri="{FF2B5EF4-FFF2-40B4-BE49-F238E27FC236}">
                  <a16:creationId xmlns:a16="http://schemas.microsoft.com/office/drawing/2014/main" id="{93D2A2F4-096B-4BD8-8CFA-970498E528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61E8055B-9150-48E0-B938-8F0A79D099B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afbeelding/video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video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63" name="Groep 162">
              <a:extLst>
                <a:ext uri="{FF2B5EF4-FFF2-40B4-BE49-F238E27FC236}">
                  <a16:creationId xmlns:a16="http://schemas.microsoft.com/office/drawing/2014/main" id="{7EB78A25-3163-4B8E-BD13-04A5D01DCD0E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190" name="Meer informatie">
                <a:extLst>
                  <a:ext uri="{FF2B5EF4-FFF2-40B4-BE49-F238E27FC236}">
                    <a16:creationId xmlns:a16="http://schemas.microsoft.com/office/drawing/2014/main" id="{09C9358C-ED5D-4A66-BC76-CE22A7099C81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92" name="Freeform 101">
                  <a:extLst>
                    <a:ext uri="{FF2B5EF4-FFF2-40B4-BE49-F238E27FC236}">
                      <a16:creationId xmlns:a16="http://schemas.microsoft.com/office/drawing/2014/main" id="{FEB1303B-D3AE-47DE-9B90-C181763B90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193" name="Rechthoek 192">
                  <a:extLst>
                    <a:ext uri="{FF2B5EF4-FFF2-40B4-BE49-F238E27FC236}">
                      <a16:creationId xmlns:a16="http://schemas.microsoft.com/office/drawing/2014/main" id="{568F2F75-B377-4EAD-9C4C-75B6CD8CDBB2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194" name="Rechte verbindingslijn 193">
                  <a:extLst>
                    <a:ext uri="{FF2B5EF4-FFF2-40B4-BE49-F238E27FC236}">
                      <a16:creationId xmlns:a16="http://schemas.microsoft.com/office/drawing/2014/main" id="{B529B42F-ED74-4CEA-9299-4ED62F0A156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303E48"/>
                  </a:solidFill>
                  <a:prstDash val="solid"/>
                </a:ln>
                <a:effectLst/>
              </p:spPr>
            </p:cxnSp>
          </p:grp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3E516A75-C525-4E9A-A7D4-625B549B01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DC5560AE-D63E-4526-BFB9-37F4A678DD85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138D3CDD-1B58-404A-82FF-478F36CD626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video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66" name="Groep 165">
              <a:extLst>
                <a:ext uri="{FF2B5EF4-FFF2-40B4-BE49-F238E27FC236}">
                  <a16:creationId xmlns:a16="http://schemas.microsoft.com/office/drawing/2014/main" id="{2B6B3400-270B-494F-A757-DB619272D0A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87" name="Rechthoek 186">
                <a:extLst>
                  <a:ext uri="{FF2B5EF4-FFF2-40B4-BE49-F238E27FC236}">
                    <a16:creationId xmlns:a16="http://schemas.microsoft.com/office/drawing/2014/main" id="{CCEB9E04-7202-4662-9D82-8F7246B44DC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88" name="Rechte verbindingslijn 187">
                <a:extLst>
                  <a:ext uri="{FF2B5EF4-FFF2-40B4-BE49-F238E27FC236}">
                    <a16:creationId xmlns:a16="http://schemas.microsoft.com/office/drawing/2014/main" id="{5C3D9A16-E783-409C-98D9-A34DE4EF5EA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9" name="Gelijkbenige driehoek 188">
                <a:extLst>
                  <a:ext uri="{FF2B5EF4-FFF2-40B4-BE49-F238E27FC236}">
                    <a16:creationId xmlns:a16="http://schemas.microsoft.com/office/drawing/2014/main" id="{6B23580A-979B-4ADA-878B-E8F92CEDAD7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965EE883-CF34-4F90-B9B6-73702314DF92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E9F4FAA6-A8C2-4AE0-B106-12E6D0673F9F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video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video en met de hoekjes het videokader.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69" name="Rechte verbindingslijn 168">
              <a:extLst>
                <a:ext uri="{FF2B5EF4-FFF2-40B4-BE49-F238E27FC236}">
                  <a16:creationId xmlns:a16="http://schemas.microsoft.com/office/drawing/2014/main" id="{0B97412F-BB43-4685-BA80-9ACB20DE9B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170" name="Groep 169">
              <a:extLst>
                <a:ext uri="{FF2B5EF4-FFF2-40B4-BE49-F238E27FC236}">
                  <a16:creationId xmlns:a16="http://schemas.microsoft.com/office/drawing/2014/main" id="{0B4BD744-5340-494F-B22C-63C769D6328E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BAEA38A6-2D96-4948-9C5B-B0CE59117A47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4" name="Groep 173">
                  <a:extLst>
                    <a:ext uri="{FF2B5EF4-FFF2-40B4-BE49-F238E27FC236}">
                      <a16:creationId xmlns:a16="http://schemas.microsoft.com/office/drawing/2014/main" id="{14889AC4-C8D7-46D5-BAD5-8C1DB1EE20AF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1" name="Groep 180">
                    <a:extLst>
                      <a:ext uri="{FF2B5EF4-FFF2-40B4-BE49-F238E27FC236}">
                        <a16:creationId xmlns:a16="http://schemas.microsoft.com/office/drawing/2014/main" id="{B00DBEA5-7569-4AA4-9742-E59118B183D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4" name="Rechthoek 183">
                      <a:extLst>
                        <a:ext uri="{FF2B5EF4-FFF2-40B4-BE49-F238E27FC236}">
                          <a16:creationId xmlns:a16="http://schemas.microsoft.com/office/drawing/2014/main" id="{12146A0A-2454-4C34-AA1E-BBA1E05094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5" name="Rechthoek 184">
                      <a:extLst>
                        <a:ext uri="{FF2B5EF4-FFF2-40B4-BE49-F238E27FC236}">
                          <a16:creationId xmlns:a16="http://schemas.microsoft.com/office/drawing/2014/main" id="{EE7E747D-F423-4C49-8852-BD327D74394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6" name="Ovaal 185">
                      <a:extLst>
                        <a:ext uri="{FF2B5EF4-FFF2-40B4-BE49-F238E27FC236}">
                          <a16:creationId xmlns:a16="http://schemas.microsoft.com/office/drawing/2014/main" id="{6019BA36-E3B6-4CDA-8E3F-4228CA105CB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182" name="Afbeelding 181">
                    <a:extLst>
                      <a:ext uri="{FF2B5EF4-FFF2-40B4-BE49-F238E27FC236}">
                        <a16:creationId xmlns:a16="http://schemas.microsoft.com/office/drawing/2014/main" id="{C92E9F11-A202-4630-8A22-E35F5CECA8E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3" name="Afbeelding 182">
                    <a:extLst>
                      <a:ext uri="{FF2B5EF4-FFF2-40B4-BE49-F238E27FC236}">
                        <a16:creationId xmlns:a16="http://schemas.microsoft.com/office/drawing/2014/main" id="{A97B568B-5107-4AF8-84A2-B080F9475ED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5" name="Groep 174">
                  <a:extLst>
                    <a:ext uri="{FF2B5EF4-FFF2-40B4-BE49-F238E27FC236}">
                      <a16:creationId xmlns:a16="http://schemas.microsoft.com/office/drawing/2014/main" id="{A74C9377-06A0-43FB-8178-0B993124E28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79" name="Rechthoek 178">
                    <a:extLst>
                      <a:ext uri="{FF2B5EF4-FFF2-40B4-BE49-F238E27FC236}">
                        <a16:creationId xmlns:a16="http://schemas.microsoft.com/office/drawing/2014/main" id="{D62D9090-2571-414B-B0F2-02A01408CD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0" name="Rechthoek 179">
                    <a:extLst>
                      <a:ext uri="{FF2B5EF4-FFF2-40B4-BE49-F238E27FC236}">
                        <a16:creationId xmlns:a16="http://schemas.microsoft.com/office/drawing/2014/main" id="{EF4C38DF-AF3B-47AC-B4A1-2282946960B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76" name="Groep 175">
                  <a:extLst>
                    <a:ext uri="{FF2B5EF4-FFF2-40B4-BE49-F238E27FC236}">
                      <a16:creationId xmlns:a16="http://schemas.microsoft.com/office/drawing/2014/main" id="{1AC947D4-6EC4-4BC6-9D5C-0187E91CA3D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77" name="Rechthoek 176">
                    <a:extLst>
                      <a:ext uri="{FF2B5EF4-FFF2-40B4-BE49-F238E27FC236}">
                        <a16:creationId xmlns:a16="http://schemas.microsoft.com/office/drawing/2014/main" id="{15FE55A0-9FB5-46AD-AB2B-C6B30D01B91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8" name="Rechthoek 177">
                    <a:extLst>
                      <a:ext uri="{FF2B5EF4-FFF2-40B4-BE49-F238E27FC236}">
                        <a16:creationId xmlns:a16="http://schemas.microsoft.com/office/drawing/2014/main" id="{DF864D4A-BD65-49E5-8ADA-BCD9412F76D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BBC4B716-60C4-4503-8608-CC0EAD2BA28C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3" name="Gelijkbenige driehoek 172">
                <a:extLst>
                  <a:ext uri="{FF2B5EF4-FFF2-40B4-BE49-F238E27FC236}">
                    <a16:creationId xmlns:a16="http://schemas.microsoft.com/office/drawing/2014/main" id="{C910D4B4-E3FD-4214-97C1-5902C87D183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3F169CE-4519-485C-A46D-CE68AC7BF87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1" name="Tijdelijke aanduiding voor afbeelding 13">
            <a:extLst>
              <a:ext uri="{FF2B5EF4-FFF2-40B4-BE49-F238E27FC236}">
                <a16:creationId xmlns:a16="http://schemas.microsoft.com/office/drawing/2014/main" id="{C8CC262F-2A47-4F66-AFC1-35C3B12589F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745714" y="118090"/>
            <a:ext cx="1324800" cy="496800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rgbClr val="3D3D3B"/>
                </a:solidFill>
              </a:defRPr>
            </a:lvl1pPr>
          </a:lstStyle>
          <a:p>
            <a:r>
              <a:rPr lang="nl-NL"/>
              <a:t>Voeg hier een logo 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28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22.12.2020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>
            <a:extLst>
              <a:ext uri="{FF2B5EF4-FFF2-40B4-BE49-F238E27FC236}">
                <a16:creationId xmlns:a16="http://schemas.microsoft.com/office/drawing/2014/main" id="{4CC3C8FE-DACD-4402-BAC3-6BACF80C076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63" y="-10799"/>
            <a:ext cx="12203926" cy="6082377"/>
          </a:xfrm>
          <a:prstGeom prst="rect">
            <a:avLst/>
          </a:prstGeom>
        </p:spPr>
      </p:pic>
      <p:sp>
        <p:nvSpPr>
          <p:cNvPr id="224" name="Rechthoek 223">
            <a:extLst>
              <a:ext uri="{FF2B5EF4-FFF2-40B4-BE49-F238E27FC236}">
                <a16:creationId xmlns:a16="http://schemas.microsoft.com/office/drawing/2014/main" id="{5D19A8E6-95FC-4E0C-AB79-B152BEC81986}"/>
              </a:ext>
            </a:extLst>
          </p:cNvPr>
          <p:cNvSpPr/>
          <p:nvPr userDrawn="1"/>
        </p:nvSpPr>
        <p:spPr>
          <a:xfrm flipH="1">
            <a:off x="-12" y="-10797"/>
            <a:ext cx="12181251" cy="270139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err="1"/>
          </a:p>
        </p:txBody>
      </p:sp>
      <p:sp>
        <p:nvSpPr>
          <p:cNvPr id="225" name="Rechthoek 9">
            <a:extLst>
              <a:ext uri="{FF2B5EF4-FFF2-40B4-BE49-F238E27FC236}">
                <a16:creationId xmlns:a16="http://schemas.microsoft.com/office/drawing/2014/main" id="{E8AF3EC5-9027-4306-AA15-0D62E162E15E}"/>
              </a:ext>
            </a:extLst>
          </p:cNvPr>
          <p:cNvSpPr/>
          <p:nvPr userDrawn="1"/>
        </p:nvSpPr>
        <p:spPr>
          <a:xfrm>
            <a:off x="-1423605" y="3239112"/>
            <a:ext cx="15580989" cy="4741412"/>
          </a:xfrm>
          <a:custGeom>
            <a:avLst/>
            <a:gdLst>
              <a:gd name="connsiteX0" fmla="*/ 0 w 14289206"/>
              <a:gd name="connsiteY0" fmla="*/ 0 h 4062636"/>
              <a:gd name="connsiteX1" fmla="*/ 14289206 w 14289206"/>
              <a:gd name="connsiteY1" fmla="*/ 0 h 4062636"/>
              <a:gd name="connsiteX2" fmla="*/ 14289206 w 14289206"/>
              <a:gd name="connsiteY2" fmla="*/ 4062636 h 4062636"/>
              <a:gd name="connsiteX3" fmla="*/ 0 w 14289206"/>
              <a:gd name="connsiteY3" fmla="*/ 4062636 h 4062636"/>
              <a:gd name="connsiteX4" fmla="*/ 0 w 14289206"/>
              <a:gd name="connsiteY4" fmla="*/ 0 h 4062636"/>
              <a:gd name="connsiteX0" fmla="*/ 87085 w 14289206"/>
              <a:gd name="connsiteY0" fmla="*/ 0 h 4585151"/>
              <a:gd name="connsiteX1" fmla="*/ 14289206 w 14289206"/>
              <a:gd name="connsiteY1" fmla="*/ 522515 h 4585151"/>
              <a:gd name="connsiteX2" fmla="*/ 14289206 w 14289206"/>
              <a:gd name="connsiteY2" fmla="*/ 4585151 h 4585151"/>
              <a:gd name="connsiteX3" fmla="*/ 0 w 14289206"/>
              <a:gd name="connsiteY3" fmla="*/ 4585151 h 4585151"/>
              <a:gd name="connsiteX4" fmla="*/ 87085 w 14289206"/>
              <a:gd name="connsiteY4" fmla="*/ 0 h 4585151"/>
              <a:gd name="connsiteX0" fmla="*/ 130628 w 14289206"/>
              <a:gd name="connsiteY0" fmla="*/ 0 h 4280351"/>
              <a:gd name="connsiteX1" fmla="*/ 14289206 w 14289206"/>
              <a:gd name="connsiteY1" fmla="*/ 217715 h 4280351"/>
              <a:gd name="connsiteX2" fmla="*/ 14289206 w 14289206"/>
              <a:gd name="connsiteY2" fmla="*/ 4280351 h 4280351"/>
              <a:gd name="connsiteX3" fmla="*/ 0 w 14289206"/>
              <a:gd name="connsiteY3" fmla="*/ 4280351 h 4280351"/>
              <a:gd name="connsiteX4" fmla="*/ 130628 w 14289206"/>
              <a:gd name="connsiteY4" fmla="*/ 0 h 4280351"/>
              <a:gd name="connsiteX0" fmla="*/ 188685 w 14289206"/>
              <a:gd name="connsiteY0" fmla="*/ 0 h 4469037"/>
              <a:gd name="connsiteX1" fmla="*/ 14289206 w 14289206"/>
              <a:gd name="connsiteY1" fmla="*/ 406401 h 4469037"/>
              <a:gd name="connsiteX2" fmla="*/ 14289206 w 14289206"/>
              <a:gd name="connsiteY2" fmla="*/ 4469037 h 4469037"/>
              <a:gd name="connsiteX3" fmla="*/ 0 w 14289206"/>
              <a:gd name="connsiteY3" fmla="*/ 4469037 h 4469037"/>
              <a:gd name="connsiteX4" fmla="*/ 188685 w 14289206"/>
              <a:gd name="connsiteY4" fmla="*/ 0 h 4469037"/>
              <a:gd name="connsiteX0" fmla="*/ 188685 w 14289206"/>
              <a:gd name="connsiteY0" fmla="*/ 0 h 4541608"/>
              <a:gd name="connsiteX1" fmla="*/ 14289206 w 14289206"/>
              <a:gd name="connsiteY1" fmla="*/ 478972 h 4541608"/>
              <a:gd name="connsiteX2" fmla="*/ 14289206 w 14289206"/>
              <a:gd name="connsiteY2" fmla="*/ 4541608 h 4541608"/>
              <a:gd name="connsiteX3" fmla="*/ 0 w 14289206"/>
              <a:gd name="connsiteY3" fmla="*/ 4541608 h 4541608"/>
              <a:gd name="connsiteX4" fmla="*/ 188685 w 14289206"/>
              <a:gd name="connsiteY4" fmla="*/ 0 h 4541608"/>
              <a:gd name="connsiteX0" fmla="*/ 566057 w 14666578"/>
              <a:gd name="connsiteY0" fmla="*/ 0 h 5049608"/>
              <a:gd name="connsiteX1" fmla="*/ 14666578 w 14666578"/>
              <a:gd name="connsiteY1" fmla="*/ 478972 h 5049608"/>
              <a:gd name="connsiteX2" fmla="*/ 14666578 w 14666578"/>
              <a:gd name="connsiteY2" fmla="*/ 4541608 h 5049608"/>
              <a:gd name="connsiteX3" fmla="*/ 0 w 14666578"/>
              <a:gd name="connsiteY3" fmla="*/ 5049608 h 5049608"/>
              <a:gd name="connsiteX4" fmla="*/ 566057 w 14666578"/>
              <a:gd name="connsiteY4" fmla="*/ 0 h 5049608"/>
              <a:gd name="connsiteX0" fmla="*/ 566057 w 15580978"/>
              <a:gd name="connsiteY0" fmla="*/ 0 h 5049608"/>
              <a:gd name="connsiteX1" fmla="*/ 14666578 w 15580978"/>
              <a:gd name="connsiteY1" fmla="*/ 478972 h 5049608"/>
              <a:gd name="connsiteX2" fmla="*/ 15580978 w 15580978"/>
              <a:gd name="connsiteY2" fmla="*/ 4977036 h 5049608"/>
              <a:gd name="connsiteX3" fmla="*/ 0 w 15580978"/>
              <a:gd name="connsiteY3" fmla="*/ 5049608 h 5049608"/>
              <a:gd name="connsiteX4" fmla="*/ 566057 w 15580978"/>
              <a:gd name="connsiteY4" fmla="*/ 0 h 5049608"/>
              <a:gd name="connsiteX0" fmla="*/ 435428 w 15580978"/>
              <a:gd name="connsiteY0" fmla="*/ 0 h 5267323"/>
              <a:gd name="connsiteX1" fmla="*/ 14666578 w 15580978"/>
              <a:gd name="connsiteY1" fmla="*/ 696687 h 5267323"/>
              <a:gd name="connsiteX2" fmla="*/ 15580978 w 15580978"/>
              <a:gd name="connsiteY2" fmla="*/ 5194751 h 5267323"/>
              <a:gd name="connsiteX3" fmla="*/ 0 w 15580978"/>
              <a:gd name="connsiteY3" fmla="*/ 5267323 h 5267323"/>
              <a:gd name="connsiteX4" fmla="*/ 435428 w 15580978"/>
              <a:gd name="connsiteY4" fmla="*/ 0 h 5267323"/>
              <a:gd name="connsiteX0" fmla="*/ 435428 w 15580978"/>
              <a:gd name="connsiteY0" fmla="*/ 0 h 5267323"/>
              <a:gd name="connsiteX1" fmla="*/ 15145549 w 15580978"/>
              <a:gd name="connsiteY1" fmla="*/ 1088573 h 5267323"/>
              <a:gd name="connsiteX2" fmla="*/ 15580978 w 15580978"/>
              <a:gd name="connsiteY2" fmla="*/ 5194751 h 5267323"/>
              <a:gd name="connsiteX3" fmla="*/ 0 w 15580978"/>
              <a:gd name="connsiteY3" fmla="*/ 5267323 h 5267323"/>
              <a:gd name="connsiteX4" fmla="*/ 435428 w 15580978"/>
              <a:gd name="connsiteY4" fmla="*/ 0 h 5267323"/>
              <a:gd name="connsiteX0" fmla="*/ 435428 w 15580978"/>
              <a:gd name="connsiteY0" fmla="*/ 0 h 5267323"/>
              <a:gd name="connsiteX1" fmla="*/ 15107449 w 15580978"/>
              <a:gd name="connsiteY1" fmla="*/ 936173 h 5267323"/>
              <a:gd name="connsiteX2" fmla="*/ 15580978 w 15580978"/>
              <a:gd name="connsiteY2" fmla="*/ 5194751 h 5267323"/>
              <a:gd name="connsiteX3" fmla="*/ 0 w 15580978"/>
              <a:gd name="connsiteY3" fmla="*/ 5267323 h 5267323"/>
              <a:gd name="connsiteX4" fmla="*/ 435428 w 15580978"/>
              <a:gd name="connsiteY4" fmla="*/ 0 h 5267323"/>
              <a:gd name="connsiteX0" fmla="*/ 435428 w 15580978"/>
              <a:gd name="connsiteY0" fmla="*/ 0 h 5267323"/>
              <a:gd name="connsiteX1" fmla="*/ 15107449 w 15580978"/>
              <a:gd name="connsiteY1" fmla="*/ 783773 h 5267323"/>
              <a:gd name="connsiteX2" fmla="*/ 15580978 w 15580978"/>
              <a:gd name="connsiteY2" fmla="*/ 5194751 h 5267323"/>
              <a:gd name="connsiteX3" fmla="*/ 0 w 15580978"/>
              <a:gd name="connsiteY3" fmla="*/ 5267323 h 5267323"/>
              <a:gd name="connsiteX4" fmla="*/ 435428 w 15580978"/>
              <a:gd name="connsiteY4" fmla="*/ 0 h 5267323"/>
              <a:gd name="connsiteX0" fmla="*/ 435428 w 15580978"/>
              <a:gd name="connsiteY0" fmla="*/ 0 h 5267323"/>
              <a:gd name="connsiteX1" fmla="*/ 15088399 w 15580978"/>
              <a:gd name="connsiteY1" fmla="*/ 898073 h 5267323"/>
              <a:gd name="connsiteX2" fmla="*/ 15580978 w 15580978"/>
              <a:gd name="connsiteY2" fmla="*/ 5194751 h 5267323"/>
              <a:gd name="connsiteX3" fmla="*/ 0 w 15580978"/>
              <a:gd name="connsiteY3" fmla="*/ 5267323 h 5267323"/>
              <a:gd name="connsiteX4" fmla="*/ 435428 w 15580978"/>
              <a:gd name="connsiteY4" fmla="*/ 0 h 5267323"/>
              <a:gd name="connsiteX0" fmla="*/ 454478 w 15580978"/>
              <a:gd name="connsiteY0" fmla="*/ 0 h 5438773"/>
              <a:gd name="connsiteX1" fmla="*/ 15088399 w 15580978"/>
              <a:gd name="connsiteY1" fmla="*/ 1069523 h 5438773"/>
              <a:gd name="connsiteX2" fmla="*/ 15580978 w 15580978"/>
              <a:gd name="connsiteY2" fmla="*/ 5366201 h 5438773"/>
              <a:gd name="connsiteX3" fmla="*/ 0 w 15580978"/>
              <a:gd name="connsiteY3" fmla="*/ 5438773 h 5438773"/>
              <a:gd name="connsiteX4" fmla="*/ 454478 w 15580978"/>
              <a:gd name="connsiteY4" fmla="*/ 0 h 5438773"/>
              <a:gd name="connsiteX0" fmla="*/ 498021 w 15580978"/>
              <a:gd name="connsiteY0" fmla="*/ 0 h 5482316"/>
              <a:gd name="connsiteX1" fmla="*/ 15088399 w 15580978"/>
              <a:gd name="connsiteY1" fmla="*/ 1113066 h 5482316"/>
              <a:gd name="connsiteX2" fmla="*/ 15580978 w 15580978"/>
              <a:gd name="connsiteY2" fmla="*/ 5409744 h 5482316"/>
              <a:gd name="connsiteX3" fmla="*/ 0 w 15580978"/>
              <a:gd name="connsiteY3" fmla="*/ 5482316 h 5482316"/>
              <a:gd name="connsiteX4" fmla="*/ 498021 w 15580978"/>
              <a:gd name="connsiteY4" fmla="*/ 0 h 5482316"/>
              <a:gd name="connsiteX0" fmla="*/ 570592 w 15580978"/>
              <a:gd name="connsiteY0" fmla="*/ 0 h 5482316"/>
              <a:gd name="connsiteX1" fmla="*/ 15088399 w 15580978"/>
              <a:gd name="connsiteY1" fmla="*/ 1113066 h 5482316"/>
              <a:gd name="connsiteX2" fmla="*/ 15580978 w 15580978"/>
              <a:gd name="connsiteY2" fmla="*/ 5409744 h 5482316"/>
              <a:gd name="connsiteX3" fmla="*/ 0 w 15580978"/>
              <a:gd name="connsiteY3" fmla="*/ 5482316 h 5482316"/>
              <a:gd name="connsiteX4" fmla="*/ 570592 w 15580978"/>
              <a:gd name="connsiteY4" fmla="*/ 0 h 5482316"/>
              <a:gd name="connsiteX0" fmla="*/ 0 w 15692558"/>
              <a:gd name="connsiteY0" fmla="*/ 0 h 5482316"/>
              <a:gd name="connsiteX1" fmla="*/ 15199979 w 15692558"/>
              <a:gd name="connsiteY1" fmla="*/ 1113066 h 5482316"/>
              <a:gd name="connsiteX2" fmla="*/ 15692558 w 15692558"/>
              <a:gd name="connsiteY2" fmla="*/ 5409744 h 5482316"/>
              <a:gd name="connsiteX3" fmla="*/ 111580 w 15692558"/>
              <a:gd name="connsiteY3" fmla="*/ 5482316 h 5482316"/>
              <a:gd name="connsiteX4" fmla="*/ 0 w 15692558"/>
              <a:gd name="connsiteY4" fmla="*/ 0 h 5482316"/>
              <a:gd name="connsiteX0" fmla="*/ 0 w 15808672"/>
              <a:gd name="connsiteY0" fmla="*/ 0 h 5558705"/>
              <a:gd name="connsiteX1" fmla="*/ 15316093 w 15808672"/>
              <a:gd name="connsiteY1" fmla="*/ 1189455 h 5558705"/>
              <a:gd name="connsiteX2" fmla="*/ 15808672 w 15808672"/>
              <a:gd name="connsiteY2" fmla="*/ 5486133 h 5558705"/>
              <a:gd name="connsiteX3" fmla="*/ 227694 w 15808672"/>
              <a:gd name="connsiteY3" fmla="*/ 5558705 h 5558705"/>
              <a:gd name="connsiteX4" fmla="*/ 0 w 15808672"/>
              <a:gd name="connsiteY4" fmla="*/ 0 h 5558705"/>
              <a:gd name="connsiteX0" fmla="*/ 0 w 15910272"/>
              <a:gd name="connsiteY0" fmla="*/ 0 h 5619818"/>
              <a:gd name="connsiteX1" fmla="*/ 15417693 w 15910272"/>
              <a:gd name="connsiteY1" fmla="*/ 1250568 h 5619818"/>
              <a:gd name="connsiteX2" fmla="*/ 15910272 w 15910272"/>
              <a:gd name="connsiteY2" fmla="*/ 5547246 h 5619818"/>
              <a:gd name="connsiteX3" fmla="*/ 329294 w 15910272"/>
              <a:gd name="connsiteY3" fmla="*/ 5619818 h 5619818"/>
              <a:gd name="connsiteX4" fmla="*/ 0 w 15910272"/>
              <a:gd name="connsiteY4" fmla="*/ 0 h 5619818"/>
              <a:gd name="connsiteX0" fmla="*/ 0 w 15910272"/>
              <a:gd name="connsiteY0" fmla="*/ 0 h 5619818"/>
              <a:gd name="connsiteX1" fmla="*/ 15474843 w 15910272"/>
              <a:gd name="connsiteY1" fmla="*/ 729209 h 5619818"/>
              <a:gd name="connsiteX2" fmla="*/ 15910272 w 15910272"/>
              <a:gd name="connsiteY2" fmla="*/ 5547246 h 5619818"/>
              <a:gd name="connsiteX3" fmla="*/ 329294 w 15910272"/>
              <a:gd name="connsiteY3" fmla="*/ 5619818 h 5619818"/>
              <a:gd name="connsiteX4" fmla="*/ 0 w 15910272"/>
              <a:gd name="connsiteY4" fmla="*/ 0 h 5619818"/>
              <a:gd name="connsiteX0" fmla="*/ 0 w 15719772"/>
              <a:gd name="connsiteY0" fmla="*/ 0 h 5018250"/>
              <a:gd name="connsiteX1" fmla="*/ 15284343 w 15719772"/>
              <a:gd name="connsiteY1" fmla="*/ 127641 h 5018250"/>
              <a:gd name="connsiteX2" fmla="*/ 15719772 w 15719772"/>
              <a:gd name="connsiteY2" fmla="*/ 4945678 h 5018250"/>
              <a:gd name="connsiteX3" fmla="*/ 138794 w 15719772"/>
              <a:gd name="connsiteY3" fmla="*/ 5018250 h 5018250"/>
              <a:gd name="connsiteX4" fmla="*/ 0 w 15719772"/>
              <a:gd name="connsiteY4" fmla="*/ 0 h 5018250"/>
              <a:gd name="connsiteX0" fmla="*/ 0 w 15700722"/>
              <a:gd name="connsiteY0" fmla="*/ 153091 h 4890609"/>
              <a:gd name="connsiteX1" fmla="*/ 15265293 w 15700722"/>
              <a:gd name="connsiteY1" fmla="*/ 0 h 4890609"/>
              <a:gd name="connsiteX2" fmla="*/ 15700722 w 15700722"/>
              <a:gd name="connsiteY2" fmla="*/ 4818037 h 4890609"/>
              <a:gd name="connsiteX3" fmla="*/ 119744 w 15700722"/>
              <a:gd name="connsiteY3" fmla="*/ 4890609 h 4890609"/>
              <a:gd name="connsiteX4" fmla="*/ 0 w 15700722"/>
              <a:gd name="connsiteY4" fmla="*/ 153091 h 4890609"/>
              <a:gd name="connsiteX0" fmla="*/ 0 w 15624522"/>
              <a:gd name="connsiteY0" fmla="*/ 313509 h 4890609"/>
              <a:gd name="connsiteX1" fmla="*/ 15189093 w 15624522"/>
              <a:gd name="connsiteY1" fmla="*/ 0 h 4890609"/>
              <a:gd name="connsiteX2" fmla="*/ 15624522 w 15624522"/>
              <a:gd name="connsiteY2" fmla="*/ 4818037 h 4890609"/>
              <a:gd name="connsiteX3" fmla="*/ 43544 w 15624522"/>
              <a:gd name="connsiteY3" fmla="*/ 4890609 h 4890609"/>
              <a:gd name="connsiteX4" fmla="*/ 0 w 15624522"/>
              <a:gd name="connsiteY4" fmla="*/ 313509 h 4890609"/>
              <a:gd name="connsiteX0" fmla="*/ 0 w 15624522"/>
              <a:gd name="connsiteY0" fmla="*/ 694502 h 5271602"/>
              <a:gd name="connsiteX1" fmla="*/ 15474843 w 15624522"/>
              <a:gd name="connsiteY1" fmla="*/ 0 h 5271602"/>
              <a:gd name="connsiteX2" fmla="*/ 15624522 w 15624522"/>
              <a:gd name="connsiteY2" fmla="*/ 5199030 h 5271602"/>
              <a:gd name="connsiteX3" fmla="*/ 43544 w 15624522"/>
              <a:gd name="connsiteY3" fmla="*/ 5271602 h 5271602"/>
              <a:gd name="connsiteX4" fmla="*/ 0 w 15624522"/>
              <a:gd name="connsiteY4" fmla="*/ 694502 h 5271602"/>
              <a:gd name="connsiteX0" fmla="*/ 0 w 15624522"/>
              <a:gd name="connsiteY0" fmla="*/ 935129 h 5512229"/>
              <a:gd name="connsiteX1" fmla="*/ 15436743 w 15624522"/>
              <a:gd name="connsiteY1" fmla="*/ 0 h 5512229"/>
              <a:gd name="connsiteX2" fmla="*/ 15624522 w 15624522"/>
              <a:gd name="connsiteY2" fmla="*/ 5439657 h 5512229"/>
              <a:gd name="connsiteX3" fmla="*/ 43544 w 15624522"/>
              <a:gd name="connsiteY3" fmla="*/ 5512229 h 5512229"/>
              <a:gd name="connsiteX4" fmla="*/ 0 w 15624522"/>
              <a:gd name="connsiteY4" fmla="*/ 935129 h 5512229"/>
              <a:gd name="connsiteX0" fmla="*/ 0 w 15586422"/>
              <a:gd name="connsiteY0" fmla="*/ 1095548 h 5512229"/>
              <a:gd name="connsiteX1" fmla="*/ 15398643 w 15586422"/>
              <a:gd name="connsiteY1" fmla="*/ 0 h 5512229"/>
              <a:gd name="connsiteX2" fmla="*/ 15586422 w 15586422"/>
              <a:gd name="connsiteY2" fmla="*/ 5439657 h 5512229"/>
              <a:gd name="connsiteX3" fmla="*/ 5444 w 15586422"/>
              <a:gd name="connsiteY3" fmla="*/ 5512229 h 5512229"/>
              <a:gd name="connsiteX4" fmla="*/ 0 w 15586422"/>
              <a:gd name="connsiteY4" fmla="*/ 1095548 h 5512229"/>
              <a:gd name="connsiteX0" fmla="*/ 0 w 15586422"/>
              <a:gd name="connsiteY0" fmla="*/ 1095548 h 5512229"/>
              <a:gd name="connsiteX1" fmla="*/ 15398643 w 15586422"/>
              <a:gd name="connsiteY1" fmla="*/ 0 h 5512229"/>
              <a:gd name="connsiteX2" fmla="*/ 15586422 w 15586422"/>
              <a:gd name="connsiteY2" fmla="*/ 5439657 h 5512229"/>
              <a:gd name="connsiteX3" fmla="*/ 5444 w 15586422"/>
              <a:gd name="connsiteY3" fmla="*/ 5512229 h 5512229"/>
              <a:gd name="connsiteX4" fmla="*/ 0 w 15586422"/>
              <a:gd name="connsiteY4" fmla="*/ 1095548 h 5512229"/>
              <a:gd name="connsiteX0" fmla="*/ 0 w 15586422"/>
              <a:gd name="connsiteY0" fmla="*/ 1175757 h 5512229"/>
              <a:gd name="connsiteX1" fmla="*/ 15398643 w 15586422"/>
              <a:gd name="connsiteY1" fmla="*/ 0 h 5512229"/>
              <a:gd name="connsiteX2" fmla="*/ 15586422 w 15586422"/>
              <a:gd name="connsiteY2" fmla="*/ 5439657 h 5512229"/>
              <a:gd name="connsiteX3" fmla="*/ 5444 w 15586422"/>
              <a:gd name="connsiteY3" fmla="*/ 5512229 h 5512229"/>
              <a:gd name="connsiteX4" fmla="*/ 0 w 15586422"/>
              <a:gd name="connsiteY4" fmla="*/ 1175757 h 5512229"/>
              <a:gd name="connsiteX0" fmla="*/ 51750 w 15581022"/>
              <a:gd name="connsiteY0" fmla="*/ 714554 h 5512229"/>
              <a:gd name="connsiteX1" fmla="*/ 15393243 w 15581022"/>
              <a:gd name="connsiteY1" fmla="*/ 0 h 5512229"/>
              <a:gd name="connsiteX2" fmla="*/ 15581022 w 15581022"/>
              <a:gd name="connsiteY2" fmla="*/ 5439657 h 5512229"/>
              <a:gd name="connsiteX3" fmla="*/ 44 w 15581022"/>
              <a:gd name="connsiteY3" fmla="*/ 5512229 h 5512229"/>
              <a:gd name="connsiteX4" fmla="*/ 51750 w 15581022"/>
              <a:gd name="connsiteY4" fmla="*/ 714554 h 5512229"/>
              <a:gd name="connsiteX0" fmla="*/ 51750 w 15581022"/>
              <a:gd name="connsiteY0" fmla="*/ 413770 h 5211445"/>
              <a:gd name="connsiteX1" fmla="*/ 15412293 w 15581022"/>
              <a:gd name="connsiteY1" fmla="*/ 0 h 5211445"/>
              <a:gd name="connsiteX2" fmla="*/ 15581022 w 15581022"/>
              <a:gd name="connsiteY2" fmla="*/ 5138873 h 5211445"/>
              <a:gd name="connsiteX3" fmla="*/ 44 w 15581022"/>
              <a:gd name="connsiteY3" fmla="*/ 5211445 h 5211445"/>
              <a:gd name="connsiteX4" fmla="*/ 51750 w 15581022"/>
              <a:gd name="connsiteY4" fmla="*/ 413770 h 5211445"/>
              <a:gd name="connsiteX0" fmla="*/ 51750 w 15581022"/>
              <a:gd name="connsiteY0" fmla="*/ 92934 h 4890609"/>
              <a:gd name="connsiteX1" fmla="*/ 15412293 w 15581022"/>
              <a:gd name="connsiteY1" fmla="*/ 0 h 4890609"/>
              <a:gd name="connsiteX2" fmla="*/ 15581022 w 15581022"/>
              <a:gd name="connsiteY2" fmla="*/ 4818037 h 4890609"/>
              <a:gd name="connsiteX3" fmla="*/ 44 w 15581022"/>
              <a:gd name="connsiteY3" fmla="*/ 4890609 h 4890609"/>
              <a:gd name="connsiteX4" fmla="*/ 51750 w 15581022"/>
              <a:gd name="connsiteY4" fmla="*/ 92934 h 4890609"/>
              <a:gd name="connsiteX0" fmla="*/ 51750 w 15581022"/>
              <a:gd name="connsiteY0" fmla="*/ 92934 h 4890609"/>
              <a:gd name="connsiteX1" fmla="*/ 15469443 w 15581022"/>
              <a:gd name="connsiteY1" fmla="*/ 0 h 4890609"/>
              <a:gd name="connsiteX2" fmla="*/ 15581022 w 15581022"/>
              <a:gd name="connsiteY2" fmla="*/ 4818037 h 4890609"/>
              <a:gd name="connsiteX3" fmla="*/ 44 w 15581022"/>
              <a:gd name="connsiteY3" fmla="*/ 4890609 h 4890609"/>
              <a:gd name="connsiteX4" fmla="*/ 51750 w 15581022"/>
              <a:gd name="connsiteY4" fmla="*/ 92934 h 4890609"/>
              <a:gd name="connsiteX0" fmla="*/ 242217 w 15580989"/>
              <a:gd name="connsiteY0" fmla="*/ 193195 h 4890609"/>
              <a:gd name="connsiteX1" fmla="*/ 15469410 w 15580989"/>
              <a:gd name="connsiteY1" fmla="*/ 0 h 4890609"/>
              <a:gd name="connsiteX2" fmla="*/ 15580989 w 15580989"/>
              <a:gd name="connsiteY2" fmla="*/ 4818037 h 4890609"/>
              <a:gd name="connsiteX3" fmla="*/ 11 w 15580989"/>
              <a:gd name="connsiteY3" fmla="*/ 4890609 h 4890609"/>
              <a:gd name="connsiteX4" fmla="*/ 242217 w 15580989"/>
              <a:gd name="connsiteY4" fmla="*/ 193195 h 4890609"/>
              <a:gd name="connsiteX0" fmla="*/ 242217 w 15580989"/>
              <a:gd name="connsiteY0" fmla="*/ 233300 h 4930714"/>
              <a:gd name="connsiteX1" fmla="*/ 15259860 w 15580989"/>
              <a:gd name="connsiteY1" fmla="*/ 0 h 4930714"/>
              <a:gd name="connsiteX2" fmla="*/ 15580989 w 15580989"/>
              <a:gd name="connsiteY2" fmla="*/ 4858142 h 4930714"/>
              <a:gd name="connsiteX3" fmla="*/ 11 w 15580989"/>
              <a:gd name="connsiteY3" fmla="*/ 4930714 h 4930714"/>
              <a:gd name="connsiteX4" fmla="*/ 242217 w 15580989"/>
              <a:gd name="connsiteY4" fmla="*/ 233300 h 4930714"/>
              <a:gd name="connsiteX0" fmla="*/ 242217 w 15580989"/>
              <a:gd name="connsiteY0" fmla="*/ 233300 h 4930714"/>
              <a:gd name="connsiteX1" fmla="*/ 14993160 w 15580989"/>
              <a:gd name="connsiteY1" fmla="*/ 0 h 4930714"/>
              <a:gd name="connsiteX2" fmla="*/ 15580989 w 15580989"/>
              <a:gd name="connsiteY2" fmla="*/ 4858142 h 4930714"/>
              <a:gd name="connsiteX3" fmla="*/ 11 w 15580989"/>
              <a:gd name="connsiteY3" fmla="*/ 4930714 h 4930714"/>
              <a:gd name="connsiteX4" fmla="*/ 242217 w 15580989"/>
              <a:gd name="connsiteY4" fmla="*/ 233300 h 4930714"/>
              <a:gd name="connsiteX0" fmla="*/ 242217 w 15580989"/>
              <a:gd name="connsiteY0" fmla="*/ 293457 h 4990871"/>
              <a:gd name="connsiteX1" fmla="*/ 14878860 w 15580989"/>
              <a:gd name="connsiteY1" fmla="*/ 0 h 4990871"/>
              <a:gd name="connsiteX2" fmla="*/ 15580989 w 15580989"/>
              <a:gd name="connsiteY2" fmla="*/ 4918299 h 4990871"/>
              <a:gd name="connsiteX3" fmla="*/ 11 w 15580989"/>
              <a:gd name="connsiteY3" fmla="*/ 4990871 h 4990871"/>
              <a:gd name="connsiteX4" fmla="*/ 242217 w 15580989"/>
              <a:gd name="connsiteY4" fmla="*/ 293457 h 499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0989" h="4990871">
                <a:moveTo>
                  <a:pt x="242217" y="293457"/>
                </a:moveTo>
                <a:lnTo>
                  <a:pt x="14878860" y="0"/>
                </a:lnTo>
                <a:lnTo>
                  <a:pt x="15580989" y="4918299"/>
                </a:lnTo>
                <a:lnTo>
                  <a:pt x="11" y="4990871"/>
                </a:lnTo>
                <a:cubicBezTo>
                  <a:pt x="-1804" y="3518644"/>
                  <a:pt x="244032" y="1765684"/>
                  <a:pt x="242217" y="293457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err="1"/>
          </a:p>
        </p:txBody>
      </p:sp>
      <p:sp>
        <p:nvSpPr>
          <p:cNvPr id="226" name="Ovaal 225">
            <a:extLst>
              <a:ext uri="{FF2B5EF4-FFF2-40B4-BE49-F238E27FC236}">
                <a16:creationId xmlns:a16="http://schemas.microsoft.com/office/drawing/2014/main" id="{790C8AEF-7D34-48F9-9C11-70DEE568F696}"/>
              </a:ext>
            </a:extLst>
          </p:cNvPr>
          <p:cNvSpPr/>
          <p:nvPr userDrawn="1"/>
        </p:nvSpPr>
        <p:spPr>
          <a:xfrm>
            <a:off x="4827669" y="3672964"/>
            <a:ext cx="8191587" cy="3557578"/>
          </a:xfrm>
          <a:prstGeom prst="ellipse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err="1"/>
          </a:p>
        </p:txBody>
      </p:sp>
      <p:sp>
        <p:nvSpPr>
          <p:cNvPr id="227" name="Ovaal 226">
            <a:extLst>
              <a:ext uri="{FF2B5EF4-FFF2-40B4-BE49-F238E27FC236}">
                <a16:creationId xmlns:a16="http://schemas.microsoft.com/office/drawing/2014/main" id="{5D3E3CBB-8E9C-4299-BD05-355816FE8BEB}"/>
              </a:ext>
            </a:extLst>
          </p:cNvPr>
          <p:cNvSpPr/>
          <p:nvPr userDrawn="1"/>
        </p:nvSpPr>
        <p:spPr>
          <a:xfrm>
            <a:off x="7082016" y="5458686"/>
            <a:ext cx="3821435" cy="1371600"/>
          </a:xfrm>
          <a:prstGeom prst="ellipse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err="1"/>
          </a:p>
        </p:txBody>
      </p:sp>
      <p:sp>
        <p:nvSpPr>
          <p:cNvPr id="228" name="Ovaal 227">
            <a:extLst>
              <a:ext uri="{FF2B5EF4-FFF2-40B4-BE49-F238E27FC236}">
                <a16:creationId xmlns:a16="http://schemas.microsoft.com/office/drawing/2014/main" id="{17737961-90CA-4B45-A8EF-35E616D048B4}"/>
              </a:ext>
            </a:extLst>
          </p:cNvPr>
          <p:cNvSpPr/>
          <p:nvPr userDrawn="1"/>
        </p:nvSpPr>
        <p:spPr>
          <a:xfrm>
            <a:off x="5200014" y="4482499"/>
            <a:ext cx="7446897" cy="2489382"/>
          </a:xfrm>
          <a:prstGeom prst="ellipse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err="1"/>
          </a:p>
        </p:txBody>
      </p:sp>
      <p:pic>
        <p:nvPicPr>
          <p:cNvPr id="229" name="Afbeelding 228">
            <a:extLst>
              <a:ext uri="{FF2B5EF4-FFF2-40B4-BE49-F238E27FC236}">
                <a16:creationId xmlns:a16="http://schemas.microsoft.com/office/drawing/2014/main" id="{EBE34704-F211-448B-A355-A57CFC914A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552" y="1759919"/>
            <a:ext cx="6362411" cy="4823604"/>
          </a:xfrm>
          <a:prstGeom prst="rect">
            <a:avLst/>
          </a:prstGeom>
        </p:spPr>
      </p:pic>
      <p:sp>
        <p:nvSpPr>
          <p:cNvPr id="230" name="Stoom">
            <a:extLst>
              <a:ext uri="{FF2B5EF4-FFF2-40B4-BE49-F238E27FC236}">
                <a16:creationId xmlns:a16="http://schemas.microsoft.com/office/drawing/2014/main" id="{7F072F4D-E359-4023-8AD8-4C4AD44EDE4A}"/>
              </a:ext>
            </a:extLst>
          </p:cNvPr>
          <p:cNvSpPr/>
          <p:nvPr userDrawn="1"/>
        </p:nvSpPr>
        <p:spPr>
          <a:xfrm rot="5400000">
            <a:off x="7864411" y="3158294"/>
            <a:ext cx="2117567" cy="2415531"/>
          </a:xfrm>
          <a:prstGeom prst="cloudCallout">
            <a:avLst>
              <a:gd name="adj1" fmla="val 47503"/>
              <a:gd name="adj2" fmla="val 68985"/>
            </a:avLst>
          </a:prstGeom>
          <a:solidFill>
            <a:srgbClr val="F0F0F0">
              <a:alpha val="2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31" name="STOOM">
            <a:extLst>
              <a:ext uri="{FF2B5EF4-FFF2-40B4-BE49-F238E27FC236}">
                <a16:creationId xmlns:a16="http://schemas.microsoft.com/office/drawing/2014/main" id="{1EE2040F-6B62-486E-AD19-ABD6C42DADBD}"/>
              </a:ext>
            </a:extLst>
          </p:cNvPr>
          <p:cNvSpPr/>
          <p:nvPr userDrawn="1"/>
        </p:nvSpPr>
        <p:spPr>
          <a:xfrm>
            <a:off x="7949359" y="3333790"/>
            <a:ext cx="1860346" cy="2189610"/>
          </a:xfrm>
          <a:prstGeom prst="cloudCallout">
            <a:avLst>
              <a:gd name="adj1" fmla="val -41886"/>
              <a:gd name="adj2" fmla="val -58370"/>
            </a:avLst>
          </a:prstGeom>
          <a:solidFill>
            <a:srgbClr val="F0F0F0">
              <a:alpha val="2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32" name="STOOM">
            <a:extLst>
              <a:ext uri="{FF2B5EF4-FFF2-40B4-BE49-F238E27FC236}">
                <a16:creationId xmlns:a16="http://schemas.microsoft.com/office/drawing/2014/main" id="{1AE191E3-4085-4ED3-96AD-9935F02EA668}"/>
              </a:ext>
            </a:extLst>
          </p:cNvPr>
          <p:cNvSpPr/>
          <p:nvPr userDrawn="1"/>
        </p:nvSpPr>
        <p:spPr>
          <a:xfrm rot="16200000">
            <a:off x="8122023" y="3234107"/>
            <a:ext cx="1808808" cy="2251998"/>
          </a:xfrm>
          <a:prstGeom prst="cloudCallout">
            <a:avLst>
              <a:gd name="adj1" fmla="val 52851"/>
              <a:gd name="adj2" fmla="val 67718"/>
            </a:avLst>
          </a:prstGeom>
          <a:solidFill>
            <a:srgbClr val="F0F0F0">
              <a:alpha val="2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33" name="Stoom">
            <a:extLst>
              <a:ext uri="{FF2B5EF4-FFF2-40B4-BE49-F238E27FC236}">
                <a16:creationId xmlns:a16="http://schemas.microsoft.com/office/drawing/2014/main" id="{01223FE4-BC21-4CE8-8A97-B18CF0C66FAB}"/>
              </a:ext>
            </a:extLst>
          </p:cNvPr>
          <p:cNvSpPr/>
          <p:nvPr userDrawn="1"/>
        </p:nvSpPr>
        <p:spPr>
          <a:xfrm>
            <a:off x="7917782" y="3039433"/>
            <a:ext cx="2177904" cy="2348612"/>
          </a:xfrm>
          <a:prstGeom prst="cloudCallout">
            <a:avLst>
              <a:gd name="adj1" fmla="val 65486"/>
              <a:gd name="adj2" fmla="val 53582"/>
            </a:avLst>
          </a:prstGeom>
          <a:solidFill>
            <a:srgbClr val="F0F0F0">
              <a:alpha val="2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34" name="Stoom">
            <a:extLst>
              <a:ext uri="{FF2B5EF4-FFF2-40B4-BE49-F238E27FC236}">
                <a16:creationId xmlns:a16="http://schemas.microsoft.com/office/drawing/2014/main" id="{C5257A45-882D-4C38-881D-4645C5FED19F}"/>
              </a:ext>
            </a:extLst>
          </p:cNvPr>
          <p:cNvSpPr/>
          <p:nvPr userDrawn="1"/>
        </p:nvSpPr>
        <p:spPr>
          <a:xfrm rot="5400000">
            <a:off x="7859462" y="3005974"/>
            <a:ext cx="2117567" cy="2415531"/>
          </a:xfrm>
          <a:prstGeom prst="cloudCallout">
            <a:avLst>
              <a:gd name="adj1" fmla="val 47503"/>
              <a:gd name="adj2" fmla="val 68985"/>
            </a:avLst>
          </a:prstGeom>
          <a:solidFill>
            <a:srgbClr val="F0F0F0">
              <a:alpha val="2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35" name="STOOM">
            <a:extLst>
              <a:ext uri="{FF2B5EF4-FFF2-40B4-BE49-F238E27FC236}">
                <a16:creationId xmlns:a16="http://schemas.microsoft.com/office/drawing/2014/main" id="{14DFB3A2-9E37-4EA9-9C07-C702B64E7F8A}"/>
              </a:ext>
            </a:extLst>
          </p:cNvPr>
          <p:cNvSpPr/>
          <p:nvPr userDrawn="1"/>
        </p:nvSpPr>
        <p:spPr>
          <a:xfrm>
            <a:off x="7944410" y="3181470"/>
            <a:ext cx="1860346" cy="2189610"/>
          </a:xfrm>
          <a:prstGeom prst="cloudCallout">
            <a:avLst>
              <a:gd name="adj1" fmla="val -41886"/>
              <a:gd name="adj2" fmla="val -58370"/>
            </a:avLst>
          </a:prstGeom>
          <a:solidFill>
            <a:srgbClr val="F0F0F0">
              <a:alpha val="2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36" name="STOOM">
            <a:extLst>
              <a:ext uri="{FF2B5EF4-FFF2-40B4-BE49-F238E27FC236}">
                <a16:creationId xmlns:a16="http://schemas.microsoft.com/office/drawing/2014/main" id="{35BE9B99-1C68-4684-8843-5385E0B90742}"/>
              </a:ext>
            </a:extLst>
          </p:cNvPr>
          <p:cNvSpPr/>
          <p:nvPr userDrawn="1"/>
        </p:nvSpPr>
        <p:spPr>
          <a:xfrm rot="16200000">
            <a:off x="8117075" y="3081786"/>
            <a:ext cx="1808808" cy="2251998"/>
          </a:xfrm>
          <a:prstGeom prst="cloudCallout">
            <a:avLst>
              <a:gd name="adj1" fmla="val 52851"/>
              <a:gd name="adj2" fmla="val 67718"/>
            </a:avLst>
          </a:prstGeom>
          <a:solidFill>
            <a:srgbClr val="F0F0F0">
              <a:alpha val="2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37" name="Stoom">
            <a:extLst>
              <a:ext uri="{FF2B5EF4-FFF2-40B4-BE49-F238E27FC236}">
                <a16:creationId xmlns:a16="http://schemas.microsoft.com/office/drawing/2014/main" id="{EBCA10A5-F69F-457B-A3B7-E6D88495C81D}"/>
              </a:ext>
            </a:extLst>
          </p:cNvPr>
          <p:cNvSpPr/>
          <p:nvPr userDrawn="1"/>
        </p:nvSpPr>
        <p:spPr>
          <a:xfrm>
            <a:off x="7912833" y="2887112"/>
            <a:ext cx="2177904" cy="2348612"/>
          </a:xfrm>
          <a:prstGeom prst="cloudCallout">
            <a:avLst>
              <a:gd name="adj1" fmla="val 65486"/>
              <a:gd name="adj2" fmla="val 53582"/>
            </a:avLst>
          </a:prstGeom>
          <a:solidFill>
            <a:srgbClr val="F0F0F0">
              <a:alpha val="2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pic>
        <p:nvPicPr>
          <p:cNvPr id="238" name="Afbeelding 237">
            <a:extLst>
              <a:ext uri="{FF2B5EF4-FFF2-40B4-BE49-F238E27FC236}">
                <a16:creationId xmlns:a16="http://schemas.microsoft.com/office/drawing/2014/main" id="{50888B74-1B9D-44A8-8FC2-5ABB8594CA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5552" y="2523693"/>
            <a:ext cx="6362411" cy="405983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41" name="Picture Placeholder 2">
            <a:extLst>
              <a:ext uri="{FF2B5EF4-FFF2-40B4-BE49-F238E27FC236}">
                <a16:creationId xmlns:a16="http://schemas.microsoft.com/office/drawing/2014/main" id="{18EFEBFE-44DE-4870-9551-A4F59EEFF024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8077566" y="3822422"/>
            <a:ext cx="1681358" cy="825406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err="1"/>
              <a:t>Klik</a:t>
            </a:r>
            <a:r>
              <a:rPr lang="en-US" noProof="0"/>
              <a:t> op </a:t>
            </a:r>
            <a:r>
              <a:rPr lang="en-US" noProof="0" err="1"/>
              <a:t>onderstaand</a:t>
            </a:r>
            <a:r>
              <a:rPr lang="en-US" noProof="0"/>
              <a:t> icon om </a:t>
            </a:r>
            <a:br>
              <a:rPr lang="en-US" noProof="0"/>
            </a:br>
            <a:r>
              <a:rPr lang="en-US" noProof="0" err="1"/>
              <a:t>een</a:t>
            </a:r>
            <a:r>
              <a:rPr lang="en-US" noProof="0"/>
              <a:t> </a:t>
            </a:r>
            <a:r>
              <a:rPr lang="en-US" noProof="0" err="1"/>
              <a:t>klantlogo</a:t>
            </a:r>
            <a:r>
              <a:rPr lang="en-US" noProof="0"/>
              <a:t> in </a:t>
            </a:r>
            <a:r>
              <a:rPr lang="en-US" noProof="0" err="1"/>
              <a:t>te</a:t>
            </a:r>
            <a:r>
              <a:rPr lang="en-US" noProof="0"/>
              <a:t> </a:t>
            </a:r>
            <a:r>
              <a:rPr lang="en-US" noProof="0" err="1"/>
              <a:t>voegen</a:t>
            </a:r>
            <a:endParaRPr lang="en-US" noProof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13AEC93-B6C1-4535-A0CD-179CC4320C6E}"/>
              </a:ext>
            </a:extLst>
          </p:cNvPr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Pauzeslide</a:t>
            </a:r>
            <a:endParaRPr lang="nl-NL" sz="1400" b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74FBAC2-BF6C-48AB-9841-BDB29BBB9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10774800" cy="639240"/>
          </a:xfrm>
        </p:spPr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/>
              <a:t>Klik hier om je titel te plaatsen</a:t>
            </a:r>
            <a:br>
              <a:rPr lang="nl-NL"/>
            </a:br>
            <a:r>
              <a:rPr lang="nl-NL"/>
              <a:t>max. 2 regels</a:t>
            </a:r>
          </a:p>
        </p:txBody>
      </p:sp>
      <p:grpSp>
        <p:nvGrpSpPr>
          <p:cNvPr id="115" name="Instructie">
            <a:extLst>
              <a:ext uri="{FF2B5EF4-FFF2-40B4-BE49-F238E27FC236}">
                <a16:creationId xmlns:a16="http://schemas.microsoft.com/office/drawing/2014/main" id="{9FF4F9E6-48C0-4F7E-A31D-199F9ABCA0F7}"/>
              </a:ext>
            </a:extLst>
          </p:cNvPr>
          <p:cNvGrpSpPr/>
          <p:nvPr userDrawn="1"/>
        </p:nvGrpSpPr>
        <p:grpSpPr>
          <a:xfrm>
            <a:off x="12380473" y="-5552"/>
            <a:ext cx="3359630" cy="6718205"/>
            <a:chOff x="12385632" y="0"/>
            <a:chExt cx="3359630" cy="6718205"/>
          </a:xfrm>
        </p:grpSpPr>
        <p:cxnSp>
          <p:nvCxnSpPr>
            <p:cNvPr id="116" name="Rechte verbindingslijn 115">
              <a:extLst>
                <a:ext uri="{FF2B5EF4-FFF2-40B4-BE49-F238E27FC236}">
                  <a16:creationId xmlns:a16="http://schemas.microsoft.com/office/drawing/2014/main" id="{B430A1C9-ACA0-4A30-9DE0-EA27F0B9FE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6764" y="429352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D3D3B"/>
              </a:solidFill>
              <a:prstDash val="solid"/>
            </a:ln>
            <a:effectLst/>
          </p:spPr>
        </p:cxnSp>
        <p:sp>
          <p:nvSpPr>
            <p:cNvPr id="117" name="Ovaal 116">
              <a:extLst>
                <a:ext uri="{FF2B5EF4-FFF2-40B4-BE49-F238E27FC236}">
                  <a16:creationId xmlns:a16="http://schemas.microsoft.com/office/drawing/2014/main" id="{43229FB2-3F89-4FB8-99F0-E60A14FAFC9B}"/>
                </a:ext>
              </a:extLst>
            </p:cNvPr>
            <p:cNvSpPr/>
            <p:nvPr userDrawn="1"/>
          </p:nvSpPr>
          <p:spPr>
            <a:xfrm>
              <a:off x="12385632" y="4415276"/>
              <a:ext cx="260914" cy="259683"/>
            </a:xfrm>
            <a:prstGeom prst="ellipse">
              <a:avLst/>
            </a:prstGeom>
            <a:solidFill>
              <a:srgbClr val="3D3D3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4A82F8FC-5992-46ED-8C2E-7A89079E6074}"/>
                </a:ext>
              </a:extLst>
            </p:cNvPr>
            <p:cNvSpPr/>
            <p:nvPr userDrawn="1"/>
          </p:nvSpPr>
          <p:spPr>
            <a:xfrm>
              <a:off x="12751314" y="4481340"/>
              <a:ext cx="2817996" cy="6259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het logo precies in het afbeeldingskader te krijgen, klik op het pijltje onder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‘Aanpassen’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19" name="Groep 118">
              <a:extLst>
                <a:ext uri="{FF2B5EF4-FFF2-40B4-BE49-F238E27FC236}">
                  <a16:creationId xmlns:a16="http://schemas.microsoft.com/office/drawing/2014/main" id="{FEF33E24-518C-4310-88C0-E11CAD889359}"/>
                </a:ext>
              </a:extLst>
            </p:cNvPr>
            <p:cNvGrpSpPr/>
            <p:nvPr userDrawn="1"/>
          </p:nvGrpSpPr>
          <p:grpSpPr>
            <a:xfrm>
              <a:off x="12751312" y="5032287"/>
              <a:ext cx="1499406" cy="678267"/>
              <a:chOff x="12757283" y="5191603"/>
              <a:chExt cx="1499406" cy="678267"/>
            </a:xfrm>
          </p:grpSpPr>
          <p:sp>
            <p:nvSpPr>
              <p:cNvPr id="206" name="Rechthoek 205">
                <a:extLst>
                  <a:ext uri="{FF2B5EF4-FFF2-40B4-BE49-F238E27FC236}">
                    <a16:creationId xmlns:a16="http://schemas.microsoft.com/office/drawing/2014/main" id="{110B4C46-17C8-4CEA-9B74-E15A1A51E5F4}"/>
                  </a:ext>
                </a:extLst>
              </p:cNvPr>
              <p:cNvSpPr/>
              <p:nvPr userDrawn="1"/>
            </p:nvSpPr>
            <p:spPr>
              <a:xfrm>
                <a:off x="12757283" y="5191603"/>
                <a:ext cx="1499406" cy="58094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7" name="Rechthoek 206">
                <a:extLst>
                  <a:ext uri="{FF2B5EF4-FFF2-40B4-BE49-F238E27FC236}">
                    <a16:creationId xmlns:a16="http://schemas.microsoft.com/office/drawing/2014/main" id="{D9518E6B-2589-49D5-BC4E-FEEFAD3BCC4B}"/>
                  </a:ext>
                </a:extLst>
              </p:cNvPr>
              <p:cNvSpPr/>
              <p:nvPr userDrawn="1"/>
            </p:nvSpPr>
            <p:spPr>
              <a:xfrm>
                <a:off x="12768263" y="5502992"/>
                <a:ext cx="1481137" cy="262014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8" name="Tekstvak 207">
                <a:extLst>
                  <a:ext uri="{FF2B5EF4-FFF2-40B4-BE49-F238E27FC236}">
                    <a16:creationId xmlns:a16="http://schemas.microsoft.com/office/drawing/2014/main" id="{09A5CED6-DD65-46B3-9059-DE46105AF36B}"/>
                  </a:ext>
                </a:extLst>
              </p:cNvPr>
              <p:cNvSpPr txBox="1"/>
              <p:nvPr userDrawn="1"/>
            </p:nvSpPr>
            <p:spPr>
              <a:xfrm>
                <a:off x="12997648" y="5230713"/>
                <a:ext cx="957818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Opvullen</a:t>
                </a:r>
              </a:p>
            </p:txBody>
          </p:sp>
          <p:sp>
            <p:nvSpPr>
              <p:cNvPr id="209" name="Tekstvak 208">
                <a:extLst>
                  <a:ext uri="{FF2B5EF4-FFF2-40B4-BE49-F238E27FC236}">
                    <a16:creationId xmlns:a16="http://schemas.microsoft.com/office/drawing/2014/main" id="{7C7D6E78-C546-4944-802D-2CF0A24FB6B7}"/>
                  </a:ext>
                </a:extLst>
              </p:cNvPr>
              <p:cNvSpPr txBox="1"/>
              <p:nvPr userDrawn="1"/>
            </p:nvSpPr>
            <p:spPr>
              <a:xfrm>
                <a:off x="12984219" y="5551839"/>
                <a:ext cx="104580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Aanpassen</a:t>
                </a:r>
              </a:p>
            </p:txBody>
          </p:sp>
          <p:pic>
            <p:nvPicPr>
              <p:cNvPr id="210" name="Picture 3">
                <a:extLst>
                  <a:ext uri="{FF2B5EF4-FFF2-40B4-BE49-F238E27FC236}">
                    <a16:creationId xmlns:a16="http://schemas.microsoft.com/office/drawing/2014/main" id="{51969E09-40BF-4553-83CE-16AD9926295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5638539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1" name="Gelijkbenige driehoek 210">
                <a:extLst>
                  <a:ext uri="{FF2B5EF4-FFF2-40B4-BE49-F238E27FC236}">
                    <a16:creationId xmlns:a16="http://schemas.microsoft.com/office/drawing/2014/main" id="{6F45D222-F263-4D71-8D02-26CD2232360E}"/>
                  </a:ext>
                </a:extLst>
              </p:cNvPr>
              <p:cNvSpPr/>
              <p:nvPr userDrawn="1"/>
            </p:nvSpPr>
            <p:spPr>
              <a:xfrm rot="5400000">
                <a:off x="14094210" y="5619821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212" name="Groep 211">
                <a:extLst>
                  <a:ext uri="{FF2B5EF4-FFF2-40B4-BE49-F238E27FC236}">
                    <a16:creationId xmlns:a16="http://schemas.microsoft.com/office/drawing/2014/main" id="{1DED344C-D768-4F86-9AAC-D60A8D2DBA9E}"/>
                  </a:ext>
                </a:extLst>
              </p:cNvPr>
              <p:cNvGrpSpPr/>
              <p:nvPr userDrawn="1"/>
            </p:nvGrpSpPr>
            <p:grpSpPr>
              <a:xfrm>
                <a:off x="12816093" y="5580077"/>
                <a:ext cx="194111" cy="107826"/>
                <a:chOff x="12834891" y="3555641"/>
                <a:chExt cx="431762" cy="239838"/>
              </a:xfrm>
            </p:grpSpPr>
            <p:sp>
              <p:nvSpPr>
                <p:cNvPr id="218" name="Rechthoek 217">
                  <a:extLst>
                    <a:ext uri="{FF2B5EF4-FFF2-40B4-BE49-F238E27FC236}">
                      <a16:creationId xmlns:a16="http://schemas.microsoft.com/office/drawing/2014/main" id="{07BA296A-99C1-4D6D-95B1-3345812AB871}"/>
                    </a:ext>
                  </a:extLst>
                </p:cNvPr>
                <p:cNvSpPr/>
                <p:nvPr userDrawn="1"/>
              </p:nvSpPr>
              <p:spPr>
                <a:xfrm>
                  <a:off x="12834891" y="3555641"/>
                  <a:ext cx="243392" cy="239838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" name="Rechthoek 218">
                  <a:extLst>
                    <a:ext uri="{FF2B5EF4-FFF2-40B4-BE49-F238E27FC236}">
                      <a16:creationId xmlns:a16="http://schemas.microsoft.com/office/drawing/2014/main" id="{8FC0156D-18B8-46FE-9EB9-2B54A3CAFA52}"/>
                    </a:ext>
                  </a:extLst>
                </p:cNvPr>
                <p:cNvSpPr/>
                <p:nvPr userDrawn="1"/>
              </p:nvSpPr>
              <p:spPr>
                <a:xfrm>
                  <a:off x="13023258" y="3555641"/>
                  <a:ext cx="243395" cy="239838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" name="Rechthoek 219">
                  <a:extLst>
                    <a:ext uri="{FF2B5EF4-FFF2-40B4-BE49-F238E27FC236}">
                      <a16:creationId xmlns:a16="http://schemas.microsoft.com/office/drawing/2014/main" id="{B9590797-6299-4333-86A0-ADE4529D7E0F}"/>
                    </a:ext>
                  </a:extLst>
                </p:cNvPr>
                <p:cNvSpPr/>
                <p:nvPr userDrawn="1"/>
              </p:nvSpPr>
              <p:spPr>
                <a:xfrm>
                  <a:off x="12923968" y="3555641"/>
                  <a:ext cx="243394" cy="239838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rgbClr val="ABABAB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" name="Ovaal 220">
                  <a:extLst>
                    <a:ext uri="{FF2B5EF4-FFF2-40B4-BE49-F238E27FC236}">
                      <a16:creationId xmlns:a16="http://schemas.microsoft.com/office/drawing/2014/main" id="{7B575DB2-DDB2-4C25-9E33-2A5DD038A361}"/>
                    </a:ext>
                  </a:extLst>
                </p:cNvPr>
                <p:cNvSpPr/>
                <p:nvPr userDrawn="1"/>
              </p:nvSpPr>
              <p:spPr>
                <a:xfrm>
                  <a:off x="13072246" y="3585939"/>
                  <a:ext cx="67157" cy="67157"/>
                </a:xfrm>
                <a:prstGeom prst="ellipse">
                  <a:avLst/>
                </a:prstGeom>
                <a:solidFill>
                  <a:srgbClr val="ECC67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pic>
              <p:nvPicPr>
                <p:cNvPr id="222" name="Afbeelding 221">
                  <a:extLst>
                    <a:ext uri="{FF2B5EF4-FFF2-40B4-BE49-F238E27FC236}">
                      <a16:creationId xmlns:a16="http://schemas.microsoft.com/office/drawing/2014/main" id="{202A2279-19D8-46FC-8348-0FA559ED480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 cstate="screen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55825" y="3643048"/>
                  <a:ext cx="161284" cy="130447"/>
                </a:xfrm>
                <a:prstGeom prst="rect">
                  <a:avLst/>
                </a:prstGeom>
              </p:spPr>
            </p:pic>
          </p:grpSp>
          <p:grpSp>
            <p:nvGrpSpPr>
              <p:cNvPr id="213" name="Groep 212">
                <a:extLst>
                  <a:ext uri="{FF2B5EF4-FFF2-40B4-BE49-F238E27FC236}">
                    <a16:creationId xmlns:a16="http://schemas.microsoft.com/office/drawing/2014/main" id="{BD2459BF-DB11-49F4-B5E5-7ED39158003E}"/>
                  </a:ext>
                </a:extLst>
              </p:cNvPr>
              <p:cNvGrpSpPr/>
              <p:nvPr userDrawn="1"/>
            </p:nvGrpSpPr>
            <p:grpSpPr>
              <a:xfrm>
                <a:off x="12830382" y="5279016"/>
                <a:ext cx="158395" cy="118609"/>
                <a:chOff x="12553949" y="5580076"/>
                <a:chExt cx="143995" cy="107826"/>
              </a:xfrm>
            </p:grpSpPr>
            <p:sp>
              <p:nvSpPr>
                <p:cNvPr id="214" name="Rechthoek 213">
                  <a:extLst>
                    <a:ext uri="{FF2B5EF4-FFF2-40B4-BE49-F238E27FC236}">
                      <a16:creationId xmlns:a16="http://schemas.microsoft.com/office/drawing/2014/main" id="{7CF80FDD-A661-461A-9397-A1F9080EB171}"/>
                    </a:ext>
                  </a:extLst>
                </p:cNvPr>
                <p:cNvSpPr/>
                <p:nvPr userDrawn="1"/>
              </p:nvSpPr>
              <p:spPr>
                <a:xfrm>
                  <a:off x="12553949" y="5580076"/>
                  <a:ext cx="143995" cy="107826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" name="Vrije vorm: vorm 214">
                  <a:extLst>
                    <a:ext uri="{FF2B5EF4-FFF2-40B4-BE49-F238E27FC236}">
                      <a16:creationId xmlns:a16="http://schemas.microsoft.com/office/drawing/2014/main" id="{E7373D18-694D-45F5-BF0D-E55461D6193E}"/>
                    </a:ext>
                  </a:extLst>
                </p:cNvPr>
                <p:cNvSpPr/>
                <p:nvPr userDrawn="1"/>
              </p:nvSpPr>
              <p:spPr>
                <a:xfrm>
                  <a:off x="12623393" y="5584031"/>
                  <a:ext cx="48592" cy="23094"/>
                </a:xfrm>
                <a:custGeom>
                  <a:avLst/>
                  <a:gdLst>
                    <a:gd name="connsiteX0" fmla="*/ 0 w 48592"/>
                    <a:gd name="connsiteY0" fmla="*/ 0 h 23094"/>
                    <a:gd name="connsiteX1" fmla="*/ 48592 w 48592"/>
                    <a:gd name="connsiteY1" fmla="*/ 0 h 23094"/>
                    <a:gd name="connsiteX2" fmla="*/ 42077 w 48592"/>
                    <a:gd name="connsiteY2" fmla="*/ 15729 h 23094"/>
                    <a:gd name="connsiteX3" fmla="*/ 24296 w 48592"/>
                    <a:gd name="connsiteY3" fmla="*/ 23094 h 23094"/>
                    <a:gd name="connsiteX4" fmla="*/ 6515 w 48592"/>
                    <a:gd name="connsiteY4" fmla="*/ 15729 h 23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592" h="23094">
                      <a:moveTo>
                        <a:pt x="0" y="0"/>
                      </a:moveTo>
                      <a:lnTo>
                        <a:pt x="48592" y="0"/>
                      </a:lnTo>
                      <a:lnTo>
                        <a:pt x="42077" y="15729"/>
                      </a:lnTo>
                      <a:cubicBezTo>
                        <a:pt x="37526" y="20280"/>
                        <a:pt x="31240" y="23094"/>
                        <a:pt x="24296" y="23094"/>
                      </a:cubicBezTo>
                      <a:cubicBezTo>
                        <a:pt x="17352" y="23094"/>
                        <a:pt x="11066" y="20280"/>
                        <a:pt x="6515" y="15729"/>
                      </a:cubicBezTo>
                      <a:close/>
                    </a:path>
                  </a:pathLst>
                </a:custGeom>
                <a:solidFill>
                  <a:srgbClr val="ECC67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pic>
              <p:nvPicPr>
                <p:cNvPr id="216" name="Afbeelding 215">
                  <a:extLst>
                    <a:ext uri="{FF2B5EF4-FFF2-40B4-BE49-F238E27FC236}">
                      <a16:creationId xmlns:a16="http://schemas.microsoft.com/office/drawing/2014/main" id="{6CC9E90E-296C-4803-A134-15CAE4031F8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9" cstate="screen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62963" y="5617369"/>
                  <a:ext cx="109463" cy="65411"/>
                </a:xfrm>
                <a:prstGeom prst="rect">
                  <a:avLst/>
                </a:prstGeom>
              </p:spPr>
            </p:pic>
            <p:pic>
              <p:nvPicPr>
                <p:cNvPr id="217" name="Afbeelding 216">
                  <a:extLst>
                    <a:ext uri="{FF2B5EF4-FFF2-40B4-BE49-F238E27FC236}">
                      <a16:creationId xmlns:a16="http://schemas.microsoft.com/office/drawing/2014/main" id="{812D2F75-8C8A-4D6C-9513-ED72453A87E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1" cstate="screen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606308" y="5630262"/>
                  <a:ext cx="87887" cy="52518"/>
                </a:xfrm>
                <a:prstGeom prst="rect">
                  <a:avLst/>
                </a:prstGeom>
              </p:spPr>
            </p:pic>
          </p:grpSp>
        </p:grpSp>
        <p:sp>
          <p:nvSpPr>
            <p:cNvPr id="120" name="Rechthoek 119">
              <a:extLst>
                <a:ext uri="{FF2B5EF4-FFF2-40B4-BE49-F238E27FC236}">
                  <a16:creationId xmlns:a16="http://schemas.microsoft.com/office/drawing/2014/main" id="{08E63B88-22D7-4246-A13E-D53B26C695A4}"/>
                </a:ext>
              </a:extLst>
            </p:cNvPr>
            <p:cNvSpPr/>
            <p:nvPr userDrawn="1"/>
          </p:nvSpPr>
          <p:spPr>
            <a:xfrm>
              <a:off x="12397262" y="0"/>
              <a:ext cx="3348000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D3D3B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KLANTLOGO invoegen/veranderen</a:t>
              </a:r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95214C7C-646A-4CD1-A121-D8ED4B680F8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D3D3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2" name="Rechte verbindingslijn 121">
              <a:extLst>
                <a:ext uri="{FF2B5EF4-FFF2-40B4-BE49-F238E27FC236}">
                  <a16:creationId xmlns:a16="http://schemas.microsoft.com/office/drawing/2014/main" id="{4D8C75F2-278D-4093-8C2C-0A408753133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D3D3B"/>
              </a:solidFill>
              <a:prstDash val="solid"/>
            </a:ln>
            <a:effectLst/>
          </p:spPr>
        </p:cxn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1AD8AA52-D0D5-467C-8353-D096E8C592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D3D3B"/>
              </a:solidFill>
              <a:prstDash val="solid"/>
            </a:ln>
            <a:effectLst/>
          </p:spPr>
        </p:cxnSp>
        <p:sp>
          <p:nvSpPr>
            <p:cNvPr id="124" name="Rechthoek 123">
              <a:extLst>
                <a:ext uri="{FF2B5EF4-FFF2-40B4-BE49-F238E27FC236}">
                  <a16:creationId xmlns:a16="http://schemas.microsoft.com/office/drawing/2014/main" id="{4636DEAD-898D-4DCB-AEF7-6E70FC7CF020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het bestaande logo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 logo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5" name="Groep 124">
              <a:extLst>
                <a:ext uri="{FF2B5EF4-FFF2-40B4-BE49-F238E27FC236}">
                  <a16:creationId xmlns:a16="http://schemas.microsoft.com/office/drawing/2014/main" id="{D1BB643D-6D66-4668-892A-A52860BF6A74}"/>
                </a:ext>
              </a:extLst>
            </p:cNvPr>
            <p:cNvGrpSpPr/>
            <p:nvPr userDrawn="1"/>
          </p:nvGrpSpPr>
          <p:grpSpPr>
            <a:xfrm>
              <a:off x="12396764" y="5817049"/>
              <a:ext cx="3178515" cy="901156"/>
              <a:chOff x="12396764" y="4300582"/>
              <a:chExt cx="3178515" cy="901156"/>
            </a:xfrm>
          </p:grpSpPr>
          <p:grpSp>
            <p:nvGrpSpPr>
              <p:cNvPr id="201" name="Meer informatie">
                <a:extLst>
                  <a:ext uri="{FF2B5EF4-FFF2-40B4-BE49-F238E27FC236}">
                    <a16:creationId xmlns:a16="http://schemas.microsoft.com/office/drawing/2014/main" id="{6619199A-7310-4B9A-BEB3-CCF5E008B7B7}"/>
                  </a:ext>
                </a:extLst>
              </p:cNvPr>
              <p:cNvGrpSpPr/>
              <p:nvPr userDrawn="1"/>
            </p:nvGrpSpPr>
            <p:grpSpPr>
              <a:xfrm>
                <a:off x="12396764" y="4418465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203" name="Freeform 101">
                  <a:extLst>
                    <a:ext uri="{FF2B5EF4-FFF2-40B4-BE49-F238E27FC236}">
                      <a16:creationId xmlns:a16="http://schemas.microsoft.com/office/drawing/2014/main" id="{07F6BB40-309A-420E-8C66-D9D54DC526D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  <p:sp>
              <p:nvSpPr>
                <p:cNvPr id="204" name="Rechthoek 203">
                  <a:extLst>
                    <a:ext uri="{FF2B5EF4-FFF2-40B4-BE49-F238E27FC236}">
                      <a16:creationId xmlns:a16="http://schemas.microsoft.com/office/drawing/2014/main" id="{37813BE3-A6C6-4888-AD08-45E89100165B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205" name="Rechte verbindingslijn 204">
                  <a:extLst>
                    <a:ext uri="{FF2B5EF4-FFF2-40B4-BE49-F238E27FC236}">
                      <a16:creationId xmlns:a16="http://schemas.microsoft.com/office/drawing/2014/main" id="{FCC80BD7-08BA-435A-A5DA-53B5942C182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3D3D3B"/>
                  </a:solidFill>
                  <a:prstDash val="solid"/>
                </a:ln>
                <a:effectLst/>
              </p:spPr>
            </p:cxnSp>
          </p:grpSp>
          <p:cxnSp>
            <p:nvCxnSpPr>
              <p:cNvPr id="202" name="Rechte verbindingslijn 201">
                <a:extLst>
                  <a:ext uri="{FF2B5EF4-FFF2-40B4-BE49-F238E27FC236}">
                    <a16:creationId xmlns:a16="http://schemas.microsoft.com/office/drawing/2014/main" id="{18F19DBA-7608-42F1-9073-B470E3DFC6B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00582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D3D3B"/>
                </a:solidFill>
                <a:prstDash val="solid"/>
              </a:ln>
              <a:effectLst/>
            </p:spPr>
          </p:cxnSp>
        </p:grpSp>
        <p:sp>
          <p:nvSpPr>
            <p:cNvPr id="126" name="Ovaal 125">
              <a:extLst>
                <a:ext uri="{FF2B5EF4-FFF2-40B4-BE49-F238E27FC236}">
                  <a16:creationId xmlns:a16="http://schemas.microsoft.com/office/drawing/2014/main" id="{1ED3182F-51EA-4760-ABCF-54919475FAB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D3D3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A7C34A63-1F6A-4322-939D-4C7E366FEB53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het gewenste logo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8" name="Groep 127">
              <a:extLst>
                <a:ext uri="{FF2B5EF4-FFF2-40B4-BE49-F238E27FC236}">
                  <a16:creationId xmlns:a16="http://schemas.microsoft.com/office/drawing/2014/main" id="{321CF49C-6EBF-46AF-8FEF-13EC0AE3E521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98" name="Rechthoek 197">
                <a:extLst>
                  <a:ext uri="{FF2B5EF4-FFF2-40B4-BE49-F238E27FC236}">
                    <a16:creationId xmlns:a16="http://schemas.microsoft.com/office/drawing/2014/main" id="{6EB21252-5524-4BB2-845E-ED9D5FE6BE7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99" name="Rechte verbindingslijn 198">
                <a:extLst>
                  <a:ext uri="{FF2B5EF4-FFF2-40B4-BE49-F238E27FC236}">
                    <a16:creationId xmlns:a16="http://schemas.microsoft.com/office/drawing/2014/main" id="{93EBA5B7-E912-41BF-AE24-C385DDDAB7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00" name="Gelijkbenige driehoek 199">
                <a:extLst>
                  <a:ext uri="{FF2B5EF4-FFF2-40B4-BE49-F238E27FC236}">
                    <a16:creationId xmlns:a16="http://schemas.microsoft.com/office/drawing/2014/main" id="{3D38D0DD-DFC1-4188-9F9E-1E08D39DFA5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C8E88E43-CB62-440D-8FE9-CFB24D983B54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50" name="Rechthoek 149">
                <a:extLst>
                  <a:ext uri="{FF2B5EF4-FFF2-40B4-BE49-F238E27FC236}">
                    <a16:creationId xmlns:a16="http://schemas.microsoft.com/office/drawing/2014/main" id="{DBDA48B9-DB5D-4F56-87CB-15F9C144BD1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0C0C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A2423378-61EE-4BB3-82DF-C9821E0FA9D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2" name="Vrije vorm: vorm 151">
                <a:extLst>
                  <a:ext uri="{FF2B5EF4-FFF2-40B4-BE49-F238E27FC236}">
                    <a16:creationId xmlns:a16="http://schemas.microsoft.com/office/drawing/2014/main" id="{20FAEA12-7542-4153-9DED-051A478BBF00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3" name="Rechthoek: afgeronde hoeken 152">
                <a:extLst>
                  <a:ext uri="{FF2B5EF4-FFF2-40B4-BE49-F238E27FC236}">
                    <a16:creationId xmlns:a16="http://schemas.microsoft.com/office/drawing/2014/main" id="{B9EF5968-C811-4BBD-953E-9C6889572EC3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154" name="Rechte verbindingslijn 153">
                <a:extLst>
                  <a:ext uri="{FF2B5EF4-FFF2-40B4-BE49-F238E27FC236}">
                    <a16:creationId xmlns:a16="http://schemas.microsoft.com/office/drawing/2014/main" id="{4979B634-80BC-403D-B048-EC86AF4048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5" name="Rechte verbindingslijn 154">
                <a:extLst>
                  <a:ext uri="{FF2B5EF4-FFF2-40B4-BE49-F238E27FC236}">
                    <a16:creationId xmlns:a16="http://schemas.microsoft.com/office/drawing/2014/main" id="{16E5CCBD-A6F9-414A-B842-C5E11320D98E}"/>
                  </a:ext>
                </a:extLst>
              </p:cNvPr>
              <p:cNvCxnSpPr>
                <a:cxnSpLocks/>
                <a:stCxn id="153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8ADAACEC-6633-411F-B78C-CE53437CCC5E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rgbClr val="3D3D3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D49389BB-0AD2-4E7B-B1D1-DB6FDC9EED62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het logo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het logo en met de hoekjes het logokader.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EB52366B-6AB9-468A-B1D8-3BF7287B5B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D3D3B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35134634-CF58-4516-81E5-C70C4D55F3CA}"/>
                </a:ext>
              </a:extLst>
            </p:cNvPr>
            <p:cNvGrpSpPr/>
            <p:nvPr userDrawn="1"/>
          </p:nvGrpSpPr>
          <p:grpSpPr>
            <a:xfrm>
              <a:off x="12696514" y="3566064"/>
              <a:ext cx="514284" cy="612918"/>
              <a:chOff x="12682980" y="3403241"/>
              <a:chExt cx="622284" cy="741632"/>
            </a:xfrm>
          </p:grpSpPr>
          <p:grpSp>
            <p:nvGrpSpPr>
              <p:cNvPr id="134" name="Groep 133">
                <a:extLst>
                  <a:ext uri="{FF2B5EF4-FFF2-40B4-BE49-F238E27FC236}">
                    <a16:creationId xmlns:a16="http://schemas.microsoft.com/office/drawing/2014/main" id="{29A08D57-6580-4FA8-8FAD-53FFD62ECDCF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F871689F-A6F2-48BF-A80D-080DDE653370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44" name="Groep 143">
                    <a:extLst>
                      <a:ext uri="{FF2B5EF4-FFF2-40B4-BE49-F238E27FC236}">
                        <a16:creationId xmlns:a16="http://schemas.microsoft.com/office/drawing/2014/main" id="{076BBD66-84E9-4990-B36B-98A79C4193C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47" name="Rechthoek 146">
                      <a:extLst>
                        <a:ext uri="{FF2B5EF4-FFF2-40B4-BE49-F238E27FC236}">
                          <a16:creationId xmlns:a16="http://schemas.microsoft.com/office/drawing/2014/main" id="{255F8A06-43A3-4412-89E1-57C7DC0026C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8" name="Rechthoek 147">
                      <a:extLst>
                        <a:ext uri="{FF2B5EF4-FFF2-40B4-BE49-F238E27FC236}">
                          <a16:creationId xmlns:a16="http://schemas.microsoft.com/office/drawing/2014/main" id="{B59E50C3-2CF5-4089-A5FE-63C8507D2BD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9" name="Ovaal 148">
                      <a:extLst>
                        <a:ext uri="{FF2B5EF4-FFF2-40B4-BE49-F238E27FC236}">
                          <a16:creationId xmlns:a16="http://schemas.microsoft.com/office/drawing/2014/main" id="{EF141987-FAEE-44F0-88D8-7A3840277FF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145" name="Afbeelding 144">
                    <a:extLst>
                      <a:ext uri="{FF2B5EF4-FFF2-40B4-BE49-F238E27FC236}">
                        <a16:creationId xmlns:a16="http://schemas.microsoft.com/office/drawing/2014/main" id="{AC622C7F-E96D-4088-8A7E-C7D5D4D0A5B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1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46" name="Afbeelding 145">
                    <a:extLst>
                      <a:ext uri="{FF2B5EF4-FFF2-40B4-BE49-F238E27FC236}">
                        <a16:creationId xmlns:a16="http://schemas.microsoft.com/office/drawing/2014/main" id="{1FDB5787-CA74-4D7A-B95A-9AC16E86893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15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8" name="Groep 137">
                  <a:extLst>
                    <a:ext uri="{FF2B5EF4-FFF2-40B4-BE49-F238E27FC236}">
                      <a16:creationId xmlns:a16="http://schemas.microsoft.com/office/drawing/2014/main" id="{46DBC47E-4575-46E3-BE99-FBD6008E7E3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42" name="Rechthoek 141">
                    <a:extLst>
                      <a:ext uri="{FF2B5EF4-FFF2-40B4-BE49-F238E27FC236}">
                        <a16:creationId xmlns:a16="http://schemas.microsoft.com/office/drawing/2014/main" id="{95AA4305-7F18-41BE-8223-B24B6669D6D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8345E09A-661E-408D-8CBA-C9617EC03A0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9" name="Groep 138">
                  <a:extLst>
                    <a:ext uri="{FF2B5EF4-FFF2-40B4-BE49-F238E27FC236}">
                      <a16:creationId xmlns:a16="http://schemas.microsoft.com/office/drawing/2014/main" id="{69620E45-0081-4B39-A1B0-CBBDC6ED0B2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40" name="Rechthoek 139">
                    <a:extLst>
                      <a:ext uri="{FF2B5EF4-FFF2-40B4-BE49-F238E27FC236}">
                        <a16:creationId xmlns:a16="http://schemas.microsoft.com/office/drawing/2014/main" id="{ADF6CA12-60B0-44D1-8C14-E8DCDB5794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" name="Rechthoek 140">
                    <a:extLst>
                      <a:ext uri="{FF2B5EF4-FFF2-40B4-BE49-F238E27FC236}">
                        <a16:creationId xmlns:a16="http://schemas.microsoft.com/office/drawing/2014/main" id="{92FF0700-A4B6-4F18-9B04-74B66D93CD7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B9DE6D92-53EA-4F24-8694-1C1BEBD93BAE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36" name="Gelijkbenige driehoek 135">
                <a:extLst>
                  <a:ext uri="{FF2B5EF4-FFF2-40B4-BE49-F238E27FC236}">
                    <a16:creationId xmlns:a16="http://schemas.microsoft.com/office/drawing/2014/main" id="{1E45DCD2-E97A-469D-9024-C15C6302ECB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97" name="Tijdelijke aanduiding voor tekst 5">
            <a:extLst>
              <a:ext uri="{FF2B5EF4-FFF2-40B4-BE49-F238E27FC236}">
                <a16:creationId xmlns:a16="http://schemas.microsoft.com/office/drawing/2014/main" id="{886BDD97-435F-48D7-A257-1C7AADED455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0599" y="4965700"/>
            <a:ext cx="5232400" cy="4937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nl-NL"/>
              <a:t>Vul hier ‘Tijd voor een kopje koffie?’ in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34CBF678-FC1C-4EE2-80DF-965B5FCEBC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0599" y="4454525"/>
            <a:ext cx="5243512" cy="611188"/>
          </a:xfrm>
        </p:spPr>
        <p:txBody>
          <a:bodyPr/>
          <a:lstStyle>
            <a:lvl1pPr marL="0" indent="0">
              <a:buNone/>
              <a:defRPr lang="nl-NL" sz="32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nl-NL" sz="3200" kern="120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Vul hier ‘Pauze’ in</a:t>
            </a:r>
            <a:endParaRPr lang="nl-NL"/>
          </a:p>
        </p:txBody>
      </p:sp>
      <p:sp>
        <p:nvSpPr>
          <p:cNvPr id="90" name="Tijdelijke aanduiding voor tekst 152">
            <a:extLst>
              <a:ext uri="{FF2B5EF4-FFF2-40B4-BE49-F238E27FC236}">
                <a16:creationId xmlns:a16="http://schemas.microsoft.com/office/drawing/2014/main" id="{0F23FEA0-A927-45F3-817A-7BA23A9165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599" y="5995893"/>
            <a:ext cx="1976674" cy="555728"/>
          </a:xfrm>
          <a:blipFill>
            <a:blip r:embed="rId17"/>
            <a:srcRect/>
            <a:stretch>
              <a:fillRect l="-760" r="-7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2165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hthoek 87">
            <a:extLst>
              <a:ext uri="{FF2B5EF4-FFF2-40B4-BE49-F238E27FC236}">
                <a16:creationId xmlns:a16="http://schemas.microsoft.com/office/drawing/2014/main" id="{9CB2427A-42A3-4C44-B16F-C70BC97FB2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hthoek 88">
            <a:extLst>
              <a:ext uri="{FF2B5EF4-FFF2-40B4-BE49-F238E27FC236}">
                <a16:creationId xmlns:a16="http://schemas.microsoft.com/office/drawing/2014/main" id="{44E1570D-6674-4CDF-8900-A691537A4312}"/>
              </a:ext>
            </a:extLst>
          </p:cNvPr>
          <p:cNvSpPr/>
          <p:nvPr userDrawn="1"/>
        </p:nvSpPr>
        <p:spPr>
          <a:xfrm>
            <a:off x="-60227" y="0"/>
            <a:ext cx="12252227" cy="71708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 userDrawn="1"/>
        </p:nvSpPr>
        <p:spPr>
          <a:xfrm>
            <a:off x="102799" y="-550189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Titel slide</a:t>
            </a:r>
            <a:endParaRPr lang="nl-NL" sz="1400" b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2" name="Tijdelijke aanduiding voor tekst 101">
            <a:extLst>
              <a:ext uri="{FF2B5EF4-FFF2-40B4-BE49-F238E27FC236}">
                <a16:creationId xmlns:a16="http://schemas.microsoft.com/office/drawing/2014/main" id="{40FB8C6F-11A4-4FAB-8C33-F5BFC11303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600" y="5032286"/>
            <a:ext cx="12193200" cy="1825713"/>
          </a:xfrm>
          <a:custGeom>
            <a:avLst/>
            <a:gdLst>
              <a:gd name="connsiteX0" fmla="*/ 600 w 12193200"/>
              <a:gd name="connsiteY0" fmla="*/ 2 h 3241033"/>
              <a:gd name="connsiteX1" fmla="*/ 610 w 12193200"/>
              <a:gd name="connsiteY1" fmla="*/ 2 h 3241033"/>
              <a:gd name="connsiteX2" fmla="*/ 6096600 w 12193200"/>
              <a:gd name="connsiteY2" fmla="*/ 1382995 h 3241033"/>
              <a:gd name="connsiteX3" fmla="*/ 12192590 w 12193200"/>
              <a:gd name="connsiteY3" fmla="*/ 2 h 3241033"/>
              <a:gd name="connsiteX4" fmla="*/ 12192600 w 12193200"/>
              <a:gd name="connsiteY4" fmla="*/ 2 h 3241033"/>
              <a:gd name="connsiteX5" fmla="*/ 12192600 w 12193200"/>
              <a:gd name="connsiteY5" fmla="*/ 1618989 h 3241033"/>
              <a:gd name="connsiteX6" fmla="*/ 12193200 w 12193200"/>
              <a:gd name="connsiteY6" fmla="*/ 1618989 h 3241033"/>
              <a:gd name="connsiteX7" fmla="*/ 12193200 w 12193200"/>
              <a:gd name="connsiteY7" fmla="*/ 3241033 h 3241033"/>
              <a:gd name="connsiteX8" fmla="*/ 0 w 12193200"/>
              <a:gd name="connsiteY8" fmla="*/ 3241033 h 3241033"/>
              <a:gd name="connsiteX9" fmla="*/ 0 w 12193200"/>
              <a:gd name="connsiteY9" fmla="*/ 1618989 h 3241033"/>
              <a:gd name="connsiteX10" fmla="*/ 600 w 12193200"/>
              <a:gd name="connsiteY10" fmla="*/ 1618989 h 3241033"/>
              <a:gd name="connsiteX11" fmla="*/ 601 w 12193200"/>
              <a:gd name="connsiteY11" fmla="*/ 0 h 3241033"/>
              <a:gd name="connsiteX12" fmla="*/ 12192599 w 12193200"/>
              <a:gd name="connsiteY12" fmla="*/ 0 h 3241033"/>
              <a:gd name="connsiteX13" fmla="*/ 12192590 w 12193200"/>
              <a:gd name="connsiteY13" fmla="*/ 2 h 3241033"/>
              <a:gd name="connsiteX14" fmla="*/ 610 w 12193200"/>
              <a:gd name="connsiteY14" fmla="*/ 2 h 3241033"/>
              <a:gd name="connsiteX0" fmla="*/ 600 w 12193200"/>
              <a:gd name="connsiteY0" fmla="*/ 2 h 3241033"/>
              <a:gd name="connsiteX1" fmla="*/ 610 w 12193200"/>
              <a:gd name="connsiteY1" fmla="*/ 2 h 3241033"/>
              <a:gd name="connsiteX2" fmla="*/ 6096600 w 12193200"/>
              <a:gd name="connsiteY2" fmla="*/ 773395 h 3241033"/>
              <a:gd name="connsiteX3" fmla="*/ 12192590 w 12193200"/>
              <a:gd name="connsiteY3" fmla="*/ 2 h 3241033"/>
              <a:gd name="connsiteX4" fmla="*/ 12192600 w 12193200"/>
              <a:gd name="connsiteY4" fmla="*/ 2 h 3241033"/>
              <a:gd name="connsiteX5" fmla="*/ 12192600 w 12193200"/>
              <a:gd name="connsiteY5" fmla="*/ 1618989 h 3241033"/>
              <a:gd name="connsiteX6" fmla="*/ 12193200 w 12193200"/>
              <a:gd name="connsiteY6" fmla="*/ 1618989 h 3241033"/>
              <a:gd name="connsiteX7" fmla="*/ 12193200 w 12193200"/>
              <a:gd name="connsiteY7" fmla="*/ 3241033 h 3241033"/>
              <a:gd name="connsiteX8" fmla="*/ 0 w 12193200"/>
              <a:gd name="connsiteY8" fmla="*/ 3241033 h 3241033"/>
              <a:gd name="connsiteX9" fmla="*/ 0 w 12193200"/>
              <a:gd name="connsiteY9" fmla="*/ 1618989 h 3241033"/>
              <a:gd name="connsiteX10" fmla="*/ 600 w 12193200"/>
              <a:gd name="connsiteY10" fmla="*/ 1618989 h 3241033"/>
              <a:gd name="connsiteX11" fmla="*/ 600 w 12193200"/>
              <a:gd name="connsiteY11" fmla="*/ 2 h 3241033"/>
              <a:gd name="connsiteX12" fmla="*/ 601 w 12193200"/>
              <a:gd name="connsiteY12" fmla="*/ 0 h 3241033"/>
              <a:gd name="connsiteX13" fmla="*/ 12192599 w 12193200"/>
              <a:gd name="connsiteY13" fmla="*/ 0 h 3241033"/>
              <a:gd name="connsiteX14" fmla="*/ 12192590 w 12193200"/>
              <a:gd name="connsiteY14" fmla="*/ 2 h 3241033"/>
              <a:gd name="connsiteX15" fmla="*/ 610 w 12193200"/>
              <a:gd name="connsiteY15" fmla="*/ 2 h 3241033"/>
              <a:gd name="connsiteX16" fmla="*/ 601 w 12193200"/>
              <a:gd name="connsiteY16" fmla="*/ 0 h 3241033"/>
              <a:gd name="connsiteX0" fmla="*/ 600 w 12193200"/>
              <a:gd name="connsiteY0" fmla="*/ 2 h 3241033"/>
              <a:gd name="connsiteX1" fmla="*/ 610 w 12193200"/>
              <a:gd name="connsiteY1" fmla="*/ 2 h 3241033"/>
              <a:gd name="connsiteX2" fmla="*/ 6096600 w 12193200"/>
              <a:gd name="connsiteY2" fmla="*/ 412672 h 3241033"/>
              <a:gd name="connsiteX3" fmla="*/ 12192590 w 12193200"/>
              <a:gd name="connsiteY3" fmla="*/ 2 h 3241033"/>
              <a:gd name="connsiteX4" fmla="*/ 12192600 w 12193200"/>
              <a:gd name="connsiteY4" fmla="*/ 2 h 3241033"/>
              <a:gd name="connsiteX5" fmla="*/ 12192600 w 12193200"/>
              <a:gd name="connsiteY5" fmla="*/ 1618989 h 3241033"/>
              <a:gd name="connsiteX6" fmla="*/ 12193200 w 12193200"/>
              <a:gd name="connsiteY6" fmla="*/ 1618989 h 3241033"/>
              <a:gd name="connsiteX7" fmla="*/ 12193200 w 12193200"/>
              <a:gd name="connsiteY7" fmla="*/ 3241033 h 3241033"/>
              <a:gd name="connsiteX8" fmla="*/ 0 w 12193200"/>
              <a:gd name="connsiteY8" fmla="*/ 3241033 h 3241033"/>
              <a:gd name="connsiteX9" fmla="*/ 0 w 12193200"/>
              <a:gd name="connsiteY9" fmla="*/ 1618989 h 3241033"/>
              <a:gd name="connsiteX10" fmla="*/ 600 w 12193200"/>
              <a:gd name="connsiteY10" fmla="*/ 1618989 h 3241033"/>
              <a:gd name="connsiteX11" fmla="*/ 600 w 12193200"/>
              <a:gd name="connsiteY11" fmla="*/ 2 h 3241033"/>
              <a:gd name="connsiteX12" fmla="*/ 601 w 12193200"/>
              <a:gd name="connsiteY12" fmla="*/ 0 h 3241033"/>
              <a:gd name="connsiteX13" fmla="*/ 12192599 w 12193200"/>
              <a:gd name="connsiteY13" fmla="*/ 0 h 3241033"/>
              <a:gd name="connsiteX14" fmla="*/ 12192590 w 12193200"/>
              <a:gd name="connsiteY14" fmla="*/ 2 h 3241033"/>
              <a:gd name="connsiteX15" fmla="*/ 610 w 12193200"/>
              <a:gd name="connsiteY15" fmla="*/ 2 h 3241033"/>
              <a:gd name="connsiteX16" fmla="*/ 601 w 12193200"/>
              <a:gd name="connsiteY16" fmla="*/ 0 h 3241033"/>
              <a:gd name="connsiteX0" fmla="*/ 600 w 12193200"/>
              <a:gd name="connsiteY0" fmla="*/ 2 h 3241033"/>
              <a:gd name="connsiteX1" fmla="*/ 610 w 12193200"/>
              <a:gd name="connsiteY1" fmla="*/ 2 h 3241033"/>
              <a:gd name="connsiteX2" fmla="*/ 6111114 w 12193200"/>
              <a:gd name="connsiteY2" fmla="*/ 1288716 h 3241033"/>
              <a:gd name="connsiteX3" fmla="*/ 12192590 w 12193200"/>
              <a:gd name="connsiteY3" fmla="*/ 2 h 3241033"/>
              <a:gd name="connsiteX4" fmla="*/ 12192600 w 12193200"/>
              <a:gd name="connsiteY4" fmla="*/ 2 h 3241033"/>
              <a:gd name="connsiteX5" fmla="*/ 12192600 w 12193200"/>
              <a:gd name="connsiteY5" fmla="*/ 1618989 h 3241033"/>
              <a:gd name="connsiteX6" fmla="*/ 12193200 w 12193200"/>
              <a:gd name="connsiteY6" fmla="*/ 1618989 h 3241033"/>
              <a:gd name="connsiteX7" fmla="*/ 12193200 w 12193200"/>
              <a:gd name="connsiteY7" fmla="*/ 3241033 h 3241033"/>
              <a:gd name="connsiteX8" fmla="*/ 0 w 12193200"/>
              <a:gd name="connsiteY8" fmla="*/ 3241033 h 3241033"/>
              <a:gd name="connsiteX9" fmla="*/ 0 w 12193200"/>
              <a:gd name="connsiteY9" fmla="*/ 1618989 h 3241033"/>
              <a:gd name="connsiteX10" fmla="*/ 600 w 12193200"/>
              <a:gd name="connsiteY10" fmla="*/ 1618989 h 3241033"/>
              <a:gd name="connsiteX11" fmla="*/ 600 w 12193200"/>
              <a:gd name="connsiteY11" fmla="*/ 2 h 3241033"/>
              <a:gd name="connsiteX12" fmla="*/ 601 w 12193200"/>
              <a:gd name="connsiteY12" fmla="*/ 0 h 3241033"/>
              <a:gd name="connsiteX13" fmla="*/ 12192599 w 12193200"/>
              <a:gd name="connsiteY13" fmla="*/ 0 h 3241033"/>
              <a:gd name="connsiteX14" fmla="*/ 12192590 w 12193200"/>
              <a:gd name="connsiteY14" fmla="*/ 2 h 3241033"/>
              <a:gd name="connsiteX15" fmla="*/ 610 w 12193200"/>
              <a:gd name="connsiteY15" fmla="*/ 2 h 3241033"/>
              <a:gd name="connsiteX16" fmla="*/ 601 w 12193200"/>
              <a:gd name="connsiteY16" fmla="*/ 0 h 324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3200" h="3241033">
                <a:moveTo>
                  <a:pt x="600" y="2"/>
                </a:moveTo>
                <a:lnTo>
                  <a:pt x="610" y="2"/>
                </a:lnTo>
                <a:lnTo>
                  <a:pt x="6111114" y="1288716"/>
                </a:lnTo>
                <a:lnTo>
                  <a:pt x="12192590" y="2"/>
                </a:lnTo>
                <a:lnTo>
                  <a:pt x="12192600" y="2"/>
                </a:lnTo>
                <a:lnTo>
                  <a:pt x="12192600" y="1618989"/>
                </a:lnTo>
                <a:lnTo>
                  <a:pt x="12193200" y="1618989"/>
                </a:lnTo>
                <a:lnTo>
                  <a:pt x="12193200" y="3241033"/>
                </a:lnTo>
                <a:lnTo>
                  <a:pt x="0" y="3241033"/>
                </a:lnTo>
                <a:lnTo>
                  <a:pt x="0" y="1618989"/>
                </a:lnTo>
                <a:lnTo>
                  <a:pt x="600" y="1618989"/>
                </a:lnTo>
                <a:lnTo>
                  <a:pt x="600" y="2"/>
                </a:lnTo>
                <a:close/>
                <a:moveTo>
                  <a:pt x="601" y="0"/>
                </a:moveTo>
                <a:lnTo>
                  <a:pt x="12192599" y="0"/>
                </a:lnTo>
                <a:cubicBezTo>
                  <a:pt x="12192596" y="1"/>
                  <a:pt x="12192593" y="1"/>
                  <a:pt x="12192590" y="2"/>
                </a:cubicBezTo>
                <a:lnTo>
                  <a:pt x="610" y="2"/>
                </a:lnTo>
                <a:cubicBezTo>
                  <a:pt x="607" y="1"/>
                  <a:pt x="604" y="1"/>
                  <a:pt x="6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180000">
            <a:noAutofit/>
          </a:bodyPr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W</a:t>
            </a:r>
            <a:r>
              <a:rPr lang="en-US" noProof="0" err="1"/>
              <a:t>itte</a:t>
            </a:r>
            <a:r>
              <a:rPr lang="en-US" noProof="0"/>
              <a:t> </a:t>
            </a:r>
            <a:r>
              <a:rPr lang="en-US" noProof="0" err="1"/>
              <a:t>foto</a:t>
            </a:r>
            <a:r>
              <a:rPr lang="en-US" noProof="0"/>
              <a:t>-overlay (</a:t>
            </a:r>
            <a:r>
              <a:rPr lang="en-US" noProof="0" err="1"/>
              <a:t>niet</a:t>
            </a:r>
            <a:r>
              <a:rPr lang="en-US" noProof="0"/>
              <a:t> </a:t>
            </a:r>
            <a:r>
              <a:rPr lang="en-US" noProof="0" err="1"/>
              <a:t>verwijderen</a:t>
            </a:r>
            <a:r>
              <a:rPr lang="en-US" noProof="0"/>
              <a:t> </a:t>
            </a:r>
            <a:r>
              <a:rPr lang="en-US" noProof="0" err="1"/>
              <a:t>s.v.p</a:t>
            </a:r>
            <a:r>
              <a:rPr lang="en-US" noProof="0"/>
              <a:t>.)</a:t>
            </a:r>
          </a:p>
        </p:txBody>
      </p:sp>
      <p:sp>
        <p:nvSpPr>
          <p:cNvPr id="99" name="Tijdelijke aanduiding voor tekst 87">
            <a:extLst>
              <a:ext uri="{FF2B5EF4-FFF2-40B4-BE49-F238E27FC236}">
                <a16:creationId xmlns:a16="http://schemas.microsoft.com/office/drawing/2014/main" id="{CE64466B-D9D0-4FBF-AF56-C02F2AABB8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45952" y="2684479"/>
            <a:ext cx="5991222" cy="731684"/>
          </a:xfrm>
          <a:noFill/>
          <a:ln w="38100">
            <a:noFill/>
            <a:miter lim="800000"/>
          </a:ln>
          <a:effectLst/>
        </p:spPr>
        <p:txBody>
          <a:bodyPr wrap="square" lIns="360000" tIns="216000" rIns="360000" bIns="216000" anchor="ctr">
            <a:spAutoFit/>
          </a:bodyPr>
          <a:lstStyle>
            <a:lvl1pPr marL="0" indent="0" algn="ctr">
              <a:buNone/>
              <a:defRPr lang="en-US" sz="2400" b="1" i="0" kern="1200" spc="50" baseline="0" dirty="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ctr" defTabSz="719138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None/>
            </a:pPr>
            <a:r>
              <a:rPr lang="en-US"/>
              <a:t>www.wijhoudenvanijs.nl</a:t>
            </a:r>
          </a:p>
        </p:txBody>
      </p:sp>
      <p:grpSp>
        <p:nvGrpSpPr>
          <p:cNvPr id="93" name="Instructie">
            <a:extLst>
              <a:ext uri="{FF2B5EF4-FFF2-40B4-BE49-F238E27FC236}">
                <a16:creationId xmlns:a16="http://schemas.microsoft.com/office/drawing/2014/main" id="{13EE33F3-66C6-4C7D-AEC0-E929A45211FC}"/>
              </a:ext>
            </a:extLst>
          </p:cNvPr>
          <p:cNvGrpSpPr/>
          <p:nvPr userDrawn="1"/>
        </p:nvGrpSpPr>
        <p:grpSpPr>
          <a:xfrm>
            <a:off x="12391601" y="0"/>
            <a:ext cx="3183678" cy="5340257"/>
            <a:chOff x="12391601" y="0"/>
            <a:chExt cx="3183678" cy="5340257"/>
          </a:xfrm>
        </p:grpSpPr>
        <p:grpSp>
          <p:nvGrpSpPr>
            <p:cNvPr id="94" name="Meer informatie">
              <a:extLst>
                <a:ext uri="{FF2B5EF4-FFF2-40B4-BE49-F238E27FC236}">
                  <a16:creationId xmlns:a16="http://schemas.microsoft.com/office/drawing/2014/main" id="{ED4F593B-9DFE-4B97-B2C2-1161F7F176F0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138" name="Freeform 101">
                <a:extLst>
                  <a:ext uri="{FF2B5EF4-FFF2-40B4-BE49-F238E27FC236}">
                    <a16:creationId xmlns:a16="http://schemas.microsoft.com/office/drawing/2014/main" id="{2787DF29-6AF5-4640-A293-D3EA1704ED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2AFDC31F-E03E-4EF8-8A7E-EBD65DC052C0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D36EBE1C-8598-4E08-AABE-1D066977E8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422BBFB8-CE76-42C2-A7C0-FA730E82D3A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84F818C2-1D75-482A-824F-0E9373F26D5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0" name="Rechte verbindingslijn 99">
              <a:extLst>
                <a:ext uri="{FF2B5EF4-FFF2-40B4-BE49-F238E27FC236}">
                  <a16:creationId xmlns:a16="http://schemas.microsoft.com/office/drawing/2014/main" id="{4215BBAA-A7EE-481E-9963-4BA046D5AB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2061DF07-738D-43F4-9DCD-1A6FB31494A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B0C2FC23-8F14-4CC2-A523-7E774C2BFF5F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4" name="Rechte verbindingslijn 103">
              <a:extLst>
                <a:ext uri="{FF2B5EF4-FFF2-40B4-BE49-F238E27FC236}">
                  <a16:creationId xmlns:a16="http://schemas.microsoft.com/office/drawing/2014/main" id="{1726828A-6237-412C-A92E-4A997777CED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70D3926F-3F90-4471-9215-C9E1B102CAC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E5BDDFAD-0395-4552-B0ED-5370470E3FA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2EC665CB-570C-4595-9679-8F995EE049B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65B684AC-E2F0-4CCE-AD47-26BAB79AD43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36" name="Rechte verbindingslijn 135">
                <a:extLst>
                  <a:ext uri="{FF2B5EF4-FFF2-40B4-BE49-F238E27FC236}">
                    <a16:creationId xmlns:a16="http://schemas.microsoft.com/office/drawing/2014/main" id="{ED4AC942-01B3-4589-BF27-664126EE001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7" name="Gelijkbenige driehoek 136">
                <a:extLst>
                  <a:ext uri="{FF2B5EF4-FFF2-40B4-BE49-F238E27FC236}">
                    <a16:creationId xmlns:a16="http://schemas.microsoft.com/office/drawing/2014/main" id="{AB6BB296-C0BA-465C-8CF4-315D9558CBA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784B596F-15E6-48EF-B759-73101DBEB20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FC5AA7BE-02CB-45BD-BB84-0BA15DFD629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0C0C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0" name="Ovaal 129">
                <a:extLst>
                  <a:ext uri="{FF2B5EF4-FFF2-40B4-BE49-F238E27FC236}">
                    <a16:creationId xmlns:a16="http://schemas.microsoft.com/office/drawing/2014/main" id="{D35910D5-B9AD-44E9-A5ED-1D7C8EAA547F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1" name="Vrije vorm: vorm 130">
                <a:extLst>
                  <a:ext uri="{FF2B5EF4-FFF2-40B4-BE49-F238E27FC236}">
                    <a16:creationId xmlns:a16="http://schemas.microsoft.com/office/drawing/2014/main" id="{21BD059C-3F93-4024-841C-08342F4F97D3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2" name="Rechthoek: afgeronde hoeken 131">
                <a:extLst>
                  <a:ext uri="{FF2B5EF4-FFF2-40B4-BE49-F238E27FC236}">
                    <a16:creationId xmlns:a16="http://schemas.microsoft.com/office/drawing/2014/main" id="{9DA55575-98E1-421D-A4A5-2EA69EC5FFE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133" name="Rechte verbindingslijn 132">
                <a:extLst>
                  <a:ext uri="{FF2B5EF4-FFF2-40B4-BE49-F238E27FC236}">
                    <a16:creationId xmlns:a16="http://schemas.microsoft.com/office/drawing/2014/main" id="{46B8A8B9-456B-4A16-8A90-85F9A3577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  <p:cxnSp>
            <p:nvCxnSpPr>
              <p:cNvPr id="134" name="Rechte verbindingslijn 133">
                <a:extLst>
                  <a:ext uri="{FF2B5EF4-FFF2-40B4-BE49-F238E27FC236}">
                    <a16:creationId xmlns:a16="http://schemas.microsoft.com/office/drawing/2014/main" id="{18D0D197-634B-49CB-BA65-2192EACAC9DC}"/>
                  </a:ext>
                </a:extLst>
              </p:cNvPr>
              <p:cNvCxnSpPr>
                <a:cxnSpLocks/>
                <a:stCxn id="13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C8DE9266-5D89-4A0A-AB0A-032A13A595B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8C01FF1D-58D6-455E-A697-E1FE31C24EF8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31EDADEE-3687-485D-9F5A-5D8F627BB7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112" name="Groep 111">
              <a:extLst>
                <a:ext uri="{FF2B5EF4-FFF2-40B4-BE49-F238E27FC236}">
                  <a16:creationId xmlns:a16="http://schemas.microsoft.com/office/drawing/2014/main" id="{3F34D2A2-452B-45B6-95AC-F93FE7198818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15550055-481E-481A-A5C0-E3397F6F988C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16" name="Groep 115">
                  <a:extLst>
                    <a:ext uri="{FF2B5EF4-FFF2-40B4-BE49-F238E27FC236}">
                      <a16:creationId xmlns:a16="http://schemas.microsoft.com/office/drawing/2014/main" id="{A419786D-A9B3-4B7A-9740-9BD06AAAE72F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7C6F426A-E3DA-43A1-A1BA-FE5D2A8E276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26" name="Rechthoek 125">
                      <a:extLst>
                        <a:ext uri="{FF2B5EF4-FFF2-40B4-BE49-F238E27FC236}">
                          <a16:creationId xmlns:a16="http://schemas.microsoft.com/office/drawing/2014/main" id="{0BAD9C84-E27C-4ED2-8573-95CED2F9442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7" name="Rechthoek 126">
                      <a:extLst>
                        <a:ext uri="{FF2B5EF4-FFF2-40B4-BE49-F238E27FC236}">
                          <a16:creationId xmlns:a16="http://schemas.microsoft.com/office/drawing/2014/main" id="{03404521-E7E1-409E-85BD-55D667316B7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8" name="Ovaal 127">
                      <a:extLst>
                        <a:ext uri="{FF2B5EF4-FFF2-40B4-BE49-F238E27FC236}">
                          <a16:creationId xmlns:a16="http://schemas.microsoft.com/office/drawing/2014/main" id="{8249D03B-8E55-4F66-BBED-8185B0E574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124" name="Afbeelding 123">
                    <a:extLst>
                      <a:ext uri="{FF2B5EF4-FFF2-40B4-BE49-F238E27FC236}">
                        <a16:creationId xmlns:a16="http://schemas.microsoft.com/office/drawing/2014/main" id="{23D5448B-6311-4D2F-AC8C-DD7526F14AD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5" name="Afbeelding 124">
                    <a:extLst>
                      <a:ext uri="{FF2B5EF4-FFF2-40B4-BE49-F238E27FC236}">
                        <a16:creationId xmlns:a16="http://schemas.microsoft.com/office/drawing/2014/main" id="{5F125E7C-8FF6-4EC2-9045-0D2BD76D242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7" name="Groep 116">
                  <a:extLst>
                    <a:ext uri="{FF2B5EF4-FFF2-40B4-BE49-F238E27FC236}">
                      <a16:creationId xmlns:a16="http://schemas.microsoft.com/office/drawing/2014/main" id="{54779AC7-1E3E-4757-8904-38FE2B7B9D1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1" name="Rechthoek 120">
                    <a:extLst>
                      <a:ext uri="{FF2B5EF4-FFF2-40B4-BE49-F238E27FC236}">
                        <a16:creationId xmlns:a16="http://schemas.microsoft.com/office/drawing/2014/main" id="{B4E8E83B-F4FA-4CCC-827C-DF55DB6CB32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" name="Rechthoek 121">
                    <a:extLst>
                      <a:ext uri="{FF2B5EF4-FFF2-40B4-BE49-F238E27FC236}">
                        <a16:creationId xmlns:a16="http://schemas.microsoft.com/office/drawing/2014/main" id="{8DF19026-8468-4A49-9D9C-3E08525611C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18" name="Groep 117">
                  <a:extLst>
                    <a:ext uri="{FF2B5EF4-FFF2-40B4-BE49-F238E27FC236}">
                      <a16:creationId xmlns:a16="http://schemas.microsoft.com/office/drawing/2014/main" id="{ACC0CD0A-0EDA-4D77-9C30-1C56F566B95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9" name="Rechthoek 118">
                    <a:extLst>
                      <a:ext uri="{FF2B5EF4-FFF2-40B4-BE49-F238E27FC236}">
                        <a16:creationId xmlns:a16="http://schemas.microsoft.com/office/drawing/2014/main" id="{6A21FB8A-5D7D-4F7B-B5A3-2D55EF1A41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0" name="Rechthoek 119">
                    <a:extLst>
                      <a:ext uri="{FF2B5EF4-FFF2-40B4-BE49-F238E27FC236}">
                        <a16:creationId xmlns:a16="http://schemas.microsoft.com/office/drawing/2014/main" id="{456EEA1C-839E-4B48-8B03-50DA47B0DB4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C5194EE4-B95E-4B53-A608-463016981AEE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15" name="Gelijkbenige driehoek 114">
                <a:extLst>
                  <a:ext uri="{FF2B5EF4-FFF2-40B4-BE49-F238E27FC236}">
                    <a16:creationId xmlns:a16="http://schemas.microsoft.com/office/drawing/2014/main" id="{5E405787-8548-4A78-8D49-CF9C585B49A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6" name="Tijdelijke aanduiding voor verticale tekst 2">
            <a:extLst>
              <a:ext uri="{FF2B5EF4-FFF2-40B4-BE49-F238E27FC236}">
                <a16:creationId xmlns:a16="http://schemas.microsoft.com/office/drawing/2014/main" id="{BF7C9A44-9EB7-49AE-BF0C-C8B87D26963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3045951" y="3588819"/>
            <a:ext cx="2838383" cy="1223918"/>
          </a:xfrm>
        </p:spPr>
        <p:txBody>
          <a:bodyPr vert="horz" lIns="0" tIns="0" rIns="0" bIns="0" numCol="1" anchor="ctr"/>
          <a:lstStyle>
            <a:lvl1pPr marL="180975" indent="-180975">
              <a:buFont typeface="Franklin Gothic Book" panose="020B0503020102020204" pitchFamily="34" charset="0"/>
              <a:buChar char="│"/>
              <a:defRPr sz="12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200">
                <a:solidFill>
                  <a:schemeClr val="bg1"/>
                </a:solidFill>
              </a:defRPr>
            </a:lvl6pPr>
            <a:lvl7pPr>
              <a:defRPr sz="1100">
                <a:solidFill>
                  <a:schemeClr val="bg1"/>
                </a:solidFill>
              </a:defRPr>
            </a:lvl7pPr>
            <a:lvl8pPr>
              <a:defRPr sz="1100">
                <a:solidFill>
                  <a:schemeClr val="bg1"/>
                </a:solidFill>
              </a:defRPr>
            </a:lvl8pPr>
            <a:lvl9pPr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/>
              <a:t>Naam</a:t>
            </a:r>
          </a:p>
          <a:p>
            <a:pPr lvl="0"/>
            <a:r>
              <a:rPr lang="nl-NL" noProof="0"/>
              <a:t>Functie</a:t>
            </a:r>
          </a:p>
          <a:p>
            <a:pPr lvl="0"/>
            <a:r>
              <a:rPr lang="nl-NL" noProof="0"/>
              <a:t>E-mailadres</a:t>
            </a:r>
          </a:p>
          <a:p>
            <a:pPr lvl="0"/>
            <a:r>
              <a:rPr lang="nl-NL" noProof="0"/>
              <a:t>Telefoonnummer</a:t>
            </a:r>
            <a:endParaRPr lang="nl-NL"/>
          </a:p>
        </p:txBody>
      </p:sp>
      <p:sp>
        <p:nvSpPr>
          <p:cNvPr id="148" name="Tijdelijke aanduiding voor verticale tekst 2">
            <a:extLst>
              <a:ext uri="{FF2B5EF4-FFF2-40B4-BE49-F238E27FC236}">
                <a16:creationId xmlns:a16="http://schemas.microsoft.com/office/drawing/2014/main" id="{EAB675F3-A96D-4736-B5C5-9FF6FE814709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6200374" y="3588819"/>
            <a:ext cx="2836800" cy="1223918"/>
          </a:xfrm>
        </p:spPr>
        <p:txBody>
          <a:bodyPr vert="horz" lIns="0" tIns="0" rIns="0" bIns="0" numCol="1" anchor="ctr"/>
          <a:lstStyle>
            <a:lvl1pPr marL="180975" indent="-180975">
              <a:buFont typeface="Franklin Gothic Book" panose="020B0503020102020204" pitchFamily="34" charset="0"/>
              <a:buChar char="│"/>
              <a:defRPr sz="12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200">
                <a:solidFill>
                  <a:schemeClr val="bg1"/>
                </a:solidFill>
              </a:defRPr>
            </a:lvl6pPr>
            <a:lvl7pPr>
              <a:defRPr sz="1100">
                <a:solidFill>
                  <a:schemeClr val="bg1"/>
                </a:solidFill>
              </a:defRPr>
            </a:lvl7pPr>
            <a:lvl8pPr>
              <a:defRPr sz="1100">
                <a:solidFill>
                  <a:schemeClr val="bg1"/>
                </a:solidFill>
              </a:defRPr>
            </a:lvl8pPr>
            <a:lvl9pPr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/>
              <a:t>Naam</a:t>
            </a:r>
          </a:p>
          <a:p>
            <a:pPr lvl="0"/>
            <a:r>
              <a:rPr lang="nl-NL" noProof="0"/>
              <a:t>Functie</a:t>
            </a:r>
          </a:p>
          <a:p>
            <a:pPr lvl="0"/>
            <a:r>
              <a:rPr lang="nl-NL" noProof="0"/>
              <a:t>E-mailadres</a:t>
            </a:r>
          </a:p>
          <a:p>
            <a:pPr lvl="0"/>
            <a:r>
              <a:rPr lang="nl-NL" noProof="0"/>
              <a:t>Telefoonnummer</a:t>
            </a:r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666EC65-8FDC-41C5-8FEE-05BA3AE6659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804" y="1076456"/>
            <a:ext cx="2374274" cy="1886162"/>
          </a:xfrm>
          <a:prstGeom prst="rect">
            <a:avLst/>
          </a:prstGeom>
        </p:spPr>
      </p:pic>
      <p:sp>
        <p:nvSpPr>
          <p:cNvPr id="141" name="Tijdelijke aanduiding voor afbeelding 13">
            <a:extLst>
              <a:ext uri="{FF2B5EF4-FFF2-40B4-BE49-F238E27FC236}">
                <a16:creationId xmlns:a16="http://schemas.microsoft.com/office/drawing/2014/main" id="{C49E3131-3C89-43D2-9405-69D888D49CE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745714" y="118090"/>
            <a:ext cx="1324800" cy="496800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nl-NL"/>
              <a:t>Voeg hier een logo in</a:t>
            </a:r>
          </a:p>
        </p:txBody>
      </p:sp>
    </p:spTree>
    <p:extLst>
      <p:ext uri="{BB962C8B-B14F-4D97-AF65-F5344CB8AC3E}">
        <p14:creationId xmlns:p14="http://schemas.microsoft.com/office/powerpoint/2010/main" val="188953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ef menu - 8 kno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jdelijke aanduiding voor afbeelding 132">
            <a:extLst>
              <a:ext uri="{FF2B5EF4-FFF2-40B4-BE49-F238E27FC236}">
                <a16:creationId xmlns:a16="http://schemas.microsoft.com/office/drawing/2014/main" id="{6E5955B6-CCD6-4024-A935-34D25C0A6A6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626174"/>
            <a:ext cx="12192000" cy="6231826"/>
          </a:xfrm>
          <a:custGeom>
            <a:avLst/>
            <a:gdLst>
              <a:gd name="connsiteX0" fmla="*/ 0 w 12192000"/>
              <a:gd name="connsiteY0" fmla="*/ 1 h 5310539"/>
              <a:gd name="connsiteX1" fmla="*/ 12192000 w 12192000"/>
              <a:gd name="connsiteY1" fmla="*/ 1296826 h 5310539"/>
              <a:gd name="connsiteX2" fmla="*/ 12192000 w 12192000"/>
              <a:gd name="connsiteY2" fmla="*/ 5310539 h 5310539"/>
              <a:gd name="connsiteX3" fmla="*/ 0 w 12192000"/>
              <a:gd name="connsiteY3" fmla="*/ 5310539 h 5310539"/>
              <a:gd name="connsiteX4" fmla="*/ 0 w 12192000"/>
              <a:gd name="connsiteY4" fmla="*/ 0 h 5310539"/>
              <a:gd name="connsiteX5" fmla="*/ 6098936 w 12192000"/>
              <a:gd name="connsiteY5" fmla="*/ 0 h 5310539"/>
              <a:gd name="connsiteX6" fmla="*/ 6098936 w 12192000"/>
              <a:gd name="connsiteY6" fmla="*/ 1 h 5310539"/>
              <a:gd name="connsiteX7" fmla="*/ 0 w 12192000"/>
              <a:gd name="connsiteY7" fmla="*/ 1 h 5310539"/>
              <a:gd name="connsiteX0" fmla="*/ 0 w 12192000"/>
              <a:gd name="connsiteY0" fmla="*/ 1 h 5310539"/>
              <a:gd name="connsiteX1" fmla="*/ 12192000 w 12192000"/>
              <a:gd name="connsiteY1" fmla="*/ 1296826 h 5310539"/>
              <a:gd name="connsiteX2" fmla="*/ 12192000 w 12192000"/>
              <a:gd name="connsiteY2" fmla="*/ 5310539 h 5310539"/>
              <a:gd name="connsiteX3" fmla="*/ 0 w 12192000"/>
              <a:gd name="connsiteY3" fmla="*/ 5310539 h 5310539"/>
              <a:gd name="connsiteX4" fmla="*/ 0 w 12192000"/>
              <a:gd name="connsiteY4" fmla="*/ 1 h 5310539"/>
              <a:gd name="connsiteX5" fmla="*/ 0 w 12192000"/>
              <a:gd name="connsiteY5" fmla="*/ 0 h 5310539"/>
              <a:gd name="connsiteX6" fmla="*/ 6098936 w 12192000"/>
              <a:gd name="connsiteY6" fmla="*/ 0 h 5310539"/>
              <a:gd name="connsiteX7" fmla="*/ 0 w 12192000"/>
              <a:gd name="connsiteY7" fmla="*/ 1 h 5310539"/>
              <a:gd name="connsiteX8" fmla="*/ 0 w 12192000"/>
              <a:gd name="connsiteY8" fmla="*/ 0 h 5310539"/>
              <a:gd name="connsiteX0" fmla="*/ 0 w 12192000"/>
              <a:gd name="connsiteY0" fmla="*/ 1 h 5310539"/>
              <a:gd name="connsiteX1" fmla="*/ 12192000 w 12192000"/>
              <a:gd name="connsiteY1" fmla="*/ 1296826 h 5310539"/>
              <a:gd name="connsiteX2" fmla="*/ 12192000 w 12192000"/>
              <a:gd name="connsiteY2" fmla="*/ 5310539 h 5310539"/>
              <a:gd name="connsiteX3" fmla="*/ 0 w 12192000"/>
              <a:gd name="connsiteY3" fmla="*/ 5310539 h 5310539"/>
              <a:gd name="connsiteX4" fmla="*/ 0 w 12192000"/>
              <a:gd name="connsiteY4" fmla="*/ 1 h 5310539"/>
              <a:gd name="connsiteX5" fmla="*/ 0 w 12192000"/>
              <a:gd name="connsiteY5" fmla="*/ 0 h 5310539"/>
              <a:gd name="connsiteX6" fmla="*/ 0 w 12192000"/>
              <a:gd name="connsiteY6" fmla="*/ 1 h 5310539"/>
              <a:gd name="connsiteX7" fmla="*/ 0 w 12192000"/>
              <a:gd name="connsiteY7" fmla="*/ 0 h 5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310539">
                <a:moveTo>
                  <a:pt x="0" y="1"/>
                </a:moveTo>
                <a:lnTo>
                  <a:pt x="12192000" y="1296826"/>
                </a:lnTo>
                <a:lnTo>
                  <a:pt x="12192000" y="5310539"/>
                </a:lnTo>
                <a:lnTo>
                  <a:pt x="0" y="5310539"/>
                </a:lnTo>
                <a:lnTo>
                  <a:pt x="0" y="1"/>
                </a:lnTo>
                <a:close/>
                <a:moveTo>
                  <a:pt x="0" y="0"/>
                </a:move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216000" tIns="1476000" rIns="36000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nl-NL">
                <a:latin typeface="+mj-lt"/>
              </a:rPr>
              <a:t>Sleep een foto op dit invoegvenster om een </a:t>
            </a:r>
            <a:br>
              <a:rPr lang="nl-NL">
                <a:latin typeface="+mj-lt"/>
              </a:rPr>
            </a:br>
            <a:r>
              <a:rPr lang="nl-NL">
                <a:latin typeface="+mj-lt"/>
              </a:rPr>
              <a:t>achtergrondfoto aan je </a:t>
            </a:r>
            <a:br>
              <a:rPr lang="nl-NL">
                <a:latin typeface="+mj-lt"/>
              </a:rPr>
            </a:br>
            <a:r>
              <a:rPr lang="nl-NL">
                <a:latin typeface="+mj-lt"/>
              </a:rPr>
              <a:t>menu toe te voegen.</a:t>
            </a:r>
            <a:endParaRPr lang="en-US"/>
          </a:p>
        </p:txBody>
      </p:sp>
      <p:sp>
        <p:nvSpPr>
          <p:cNvPr id="114" name="Hoofdstuk 4: Icoon">
            <a:extLst>
              <a:ext uri="{FF2B5EF4-FFF2-40B4-BE49-F238E27FC236}">
                <a16:creationId xmlns:a16="http://schemas.microsoft.com/office/drawing/2014/main" id="{A5662698-558F-4B8A-94D3-ACA46DB6015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878108" y="1058437"/>
            <a:ext cx="1894152" cy="2232132"/>
          </a:xfrm>
          <a:noFill/>
        </p:spPr>
        <p:txBody>
          <a:bodyPr rIns="0" bIns="6840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alpha val="40000"/>
                  </a:schemeClr>
                </a:solidFill>
                <a:latin typeface="+mj-lt"/>
              </a:defRPr>
            </a:lvl1pPr>
          </a:lstStyle>
          <a:p>
            <a:r>
              <a:rPr lang="nl-NL"/>
              <a:t>V</a:t>
            </a:r>
            <a:r>
              <a:rPr lang="en-US" err="1"/>
              <a:t>oeg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in</a:t>
            </a:r>
          </a:p>
        </p:txBody>
      </p:sp>
      <p:sp>
        <p:nvSpPr>
          <p:cNvPr id="115" name="Hoofdstuk 3: Icoon">
            <a:extLst>
              <a:ext uri="{FF2B5EF4-FFF2-40B4-BE49-F238E27FC236}">
                <a16:creationId xmlns:a16="http://schemas.microsoft.com/office/drawing/2014/main" id="{41C6C63C-C61D-483A-A98C-AB8325663BFA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823237" y="1058437"/>
            <a:ext cx="1894152" cy="2232132"/>
          </a:xfrm>
          <a:noFill/>
        </p:spPr>
        <p:txBody>
          <a:bodyPr rIns="0" bIns="6840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alpha val="40000"/>
                  </a:schemeClr>
                </a:solidFill>
                <a:latin typeface="+mj-lt"/>
              </a:defRPr>
            </a:lvl1pPr>
          </a:lstStyle>
          <a:p>
            <a:r>
              <a:rPr lang="nl-NL"/>
              <a:t>V</a:t>
            </a:r>
            <a:r>
              <a:rPr lang="en-US" err="1"/>
              <a:t>oeg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in</a:t>
            </a:r>
          </a:p>
        </p:txBody>
      </p:sp>
      <p:sp>
        <p:nvSpPr>
          <p:cNvPr id="116" name="Hoofdstuk 2: Icoon">
            <a:extLst>
              <a:ext uri="{FF2B5EF4-FFF2-40B4-BE49-F238E27FC236}">
                <a16:creationId xmlns:a16="http://schemas.microsoft.com/office/drawing/2014/main" id="{864450D6-5E32-4874-85E8-FCD623E42DA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768366" y="1058437"/>
            <a:ext cx="1894152" cy="2232132"/>
          </a:xfrm>
          <a:noFill/>
        </p:spPr>
        <p:txBody>
          <a:bodyPr rIns="0" bIns="6840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alpha val="40000"/>
                  </a:schemeClr>
                </a:solidFill>
                <a:latin typeface="+mj-lt"/>
              </a:defRPr>
            </a:lvl1pPr>
          </a:lstStyle>
          <a:p>
            <a:r>
              <a:rPr lang="nl-NL"/>
              <a:t>V</a:t>
            </a:r>
            <a:r>
              <a:rPr lang="en-US" err="1"/>
              <a:t>oeg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in</a:t>
            </a:r>
          </a:p>
        </p:txBody>
      </p:sp>
      <p:sp>
        <p:nvSpPr>
          <p:cNvPr id="117" name="Hoofdstuk 1: Icoon">
            <a:extLst>
              <a:ext uri="{FF2B5EF4-FFF2-40B4-BE49-F238E27FC236}">
                <a16:creationId xmlns:a16="http://schemas.microsoft.com/office/drawing/2014/main" id="{B87F6630-6937-4E57-A0EB-C13B57FE6F6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12496" y="1058275"/>
            <a:ext cx="1895151" cy="2233310"/>
          </a:xfrm>
          <a:noFill/>
        </p:spPr>
        <p:txBody>
          <a:bodyPr rIns="0" bIns="6840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alpha val="40000"/>
                  </a:schemeClr>
                </a:solidFill>
                <a:latin typeface="+mj-lt"/>
              </a:defRPr>
            </a:lvl1pPr>
          </a:lstStyle>
          <a:p>
            <a:r>
              <a:rPr lang="nl-NL"/>
              <a:t>V</a:t>
            </a:r>
            <a:r>
              <a:rPr lang="en-US" err="1"/>
              <a:t>oeg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in</a:t>
            </a:r>
          </a:p>
        </p:txBody>
      </p:sp>
      <p:sp>
        <p:nvSpPr>
          <p:cNvPr id="122" name="Hoofdstuk 4: Tekstveld">
            <a:extLst>
              <a:ext uri="{FF2B5EF4-FFF2-40B4-BE49-F238E27FC236}">
                <a16:creationId xmlns:a16="http://schemas.microsoft.com/office/drawing/2014/main" id="{1ECC4666-1E24-479F-AFD6-2AE8AB70D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78130" y="2765877"/>
            <a:ext cx="1894064" cy="524691"/>
          </a:xfrm>
          <a:solidFill>
            <a:schemeClr val="bg1"/>
          </a:solidFill>
        </p:spPr>
        <p:txBody>
          <a:bodyPr lIns="0" tIns="0" rIns="0" bIns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/>
              <a:t>Plaats hier je titel</a:t>
            </a:r>
          </a:p>
        </p:txBody>
      </p:sp>
      <p:sp>
        <p:nvSpPr>
          <p:cNvPr id="123" name="Hoofdstuk 3: Tekstveld">
            <a:extLst>
              <a:ext uri="{FF2B5EF4-FFF2-40B4-BE49-F238E27FC236}">
                <a16:creationId xmlns:a16="http://schemas.microsoft.com/office/drawing/2014/main" id="{A81F1617-15B8-4830-8A98-6E2A80F975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23281" y="2765877"/>
            <a:ext cx="1894064" cy="524691"/>
          </a:xfrm>
          <a:solidFill>
            <a:schemeClr val="bg1"/>
          </a:solidFill>
        </p:spPr>
        <p:txBody>
          <a:bodyPr lIns="0" tIns="0" rIns="0" bIns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/>
              <a:t>Plaats hier je titel</a:t>
            </a:r>
          </a:p>
        </p:txBody>
      </p:sp>
      <p:sp>
        <p:nvSpPr>
          <p:cNvPr id="124" name="Hoofdstuk 2: Tekstveld">
            <a:extLst>
              <a:ext uri="{FF2B5EF4-FFF2-40B4-BE49-F238E27FC236}">
                <a16:creationId xmlns:a16="http://schemas.microsoft.com/office/drawing/2014/main" id="{EE6D0B67-3B6D-4620-9304-073433079B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8432" y="2765877"/>
            <a:ext cx="1894064" cy="524691"/>
          </a:xfrm>
          <a:solidFill>
            <a:schemeClr val="bg1"/>
          </a:solidFill>
        </p:spPr>
        <p:txBody>
          <a:bodyPr lIns="0" tIns="0" rIns="0" bIns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/>
              <a:t>Plaats hier je titel</a:t>
            </a:r>
          </a:p>
        </p:txBody>
      </p:sp>
      <p:sp>
        <p:nvSpPr>
          <p:cNvPr id="125" name="Hoofdstuk 1: Tekstveld">
            <a:extLst>
              <a:ext uri="{FF2B5EF4-FFF2-40B4-BE49-F238E27FC236}">
                <a16:creationId xmlns:a16="http://schemas.microsoft.com/office/drawing/2014/main" id="{698F848D-111C-458F-9A2F-4959BBA34E6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13583" y="2766442"/>
            <a:ext cx="1894064" cy="525142"/>
          </a:xfrm>
          <a:solidFill>
            <a:schemeClr val="bg1"/>
          </a:solidFill>
        </p:spPr>
        <p:txBody>
          <a:bodyPr lIns="0" tIns="0" rIns="0" bIns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/>
              <a:t>Plaats hier je titel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AA28EE-5525-414C-A84B-5966E1382E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935472"/>
            <a:ext cx="339725" cy="365125"/>
          </a:xfrm>
        </p:spPr>
        <p:txBody>
          <a:bodyPr/>
          <a:lstStyle/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5" name="Instructie">
            <a:extLst>
              <a:ext uri="{FF2B5EF4-FFF2-40B4-BE49-F238E27FC236}">
                <a16:creationId xmlns:a16="http://schemas.microsoft.com/office/drawing/2014/main" id="{E70A4C6B-4F7F-4CFB-A6F4-41F204C533F9}"/>
              </a:ext>
            </a:extLst>
          </p:cNvPr>
          <p:cNvGrpSpPr/>
          <p:nvPr userDrawn="1"/>
        </p:nvGrpSpPr>
        <p:grpSpPr>
          <a:xfrm>
            <a:off x="12373722" y="1434"/>
            <a:ext cx="3183678" cy="6846622"/>
            <a:chOff x="-3423240" y="1434"/>
            <a:chExt cx="3183678" cy="6846622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C1B15A1-D624-49BF-B021-51741EA4DB54}"/>
                </a:ext>
              </a:extLst>
            </p:cNvPr>
            <p:cNvSpPr/>
            <p:nvPr userDrawn="1"/>
          </p:nvSpPr>
          <p:spPr>
            <a:xfrm>
              <a:off x="-3417579" y="143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Hyperlink aanmaken/aanpassen</a:t>
              </a: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3BC4A28E-5AE5-487E-B1DB-CE7D008B1471}"/>
                </a:ext>
              </a:extLst>
            </p:cNvPr>
            <p:cNvSpPr/>
            <p:nvPr userDrawn="1"/>
          </p:nvSpPr>
          <p:spPr>
            <a:xfrm>
              <a:off x="-3423240" y="36792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AC6A2FD6-AA25-4D3C-96A3-E8514F60DA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7580" y="24306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90896764-CB99-4F09-97C3-BE5F4AB1A05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7580" y="182462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8E70A28F-EDC1-4DB6-8E24-85D2BEBBA064}"/>
                </a:ext>
              </a:extLst>
            </p:cNvPr>
            <p:cNvSpPr/>
            <p:nvPr userDrawn="1"/>
          </p:nvSpPr>
          <p:spPr>
            <a:xfrm>
              <a:off x="-3057559" y="433986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Ga naar de tab ‘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‘Vormen’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Kies de vorm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‘Rechthoek’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sleep met de muis over de dia om de vorm te trekken.</a:t>
              </a:r>
            </a:p>
          </p:txBody>
        </p: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B4DB0C60-2337-47FD-A6E8-CDFD8ABC4C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7580" y="610588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43E479AF-21E7-4250-9D47-2A225FC89650}"/>
                </a:ext>
              </a:extLst>
            </p:cNvPr>
            <p:cNvSpPr/>
            <p:nvPr userDrawn="1"/>
          </p:nvSpPr>
          <p:spPr>
            <a:xfrm>
              <a:off x="-3423240" y="1951389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685799E0-D1A0-43EA-A1D1-5BEA42A4A2D4}"/>
                </a:ext>
              </a:extLst>
            </p:cNvPr>
            <p:cNvSpPr/>
            <p:nvPr userDrawn="1"/>
          </p:nvSpPr>
          <p:spPr>
            <a:xfrm>
              <a:off x="-3057559" y="2017452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Sleep het blokje over de menuknop heen en maak deze even groot als de menuknop. Klik met de rechter muisknop op de rechthoek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‘Vorm opmaken’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3893D421-BFFD-4EC8-91E0-3D8F1ABC8301}"/>
                </a:ext>
              </a:extLst>
            </p:cNvPr>
            <p:cNvGrpSpPr/>
            <p:nvPr userDrawn="1"/>
          </p:nvGrpSpPr>
          <p:grpSpPr>
            <a:xfrm>
              <a:off x="-3033717" y="5781713"/>
              <a:ext cx="825500" cy="209550"/>
              <a:chOff x="13504624" y="2482850"/>
              <a:chExt cx="825500" cy="209550"/>
            </a:xfrm>
          </p:grpSpPr>
          <p:sp>
            <p:nvSpPr>
              <p:cNvPr id="62" name="Rechthoek 61">
                <a:extLst>
                  <a:ext uri="{FF2B5EF4-FFF2-40B4-BE49-F238E27FC236}">
                    <a16:creationId xmlns:a16="http://schemas.microsoft.com/office/drawing/2014/main" id="{4B0690B7-A57A-4216-98A9-90CA35D7815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63" name="Rechte verbindingslijn 62">
                <a:extLst>
                  <a:ext uri="{FF2B5EF4-FFF2-40B4-BE49-F238E27FC236}">
                    <a16:creationId xmlns:a16="http://schemas.microsoft.com/office/drawing/2014/main" id="{04C7411A-F5CC-48CA-A531-606CE82D8EA0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4" name="Gelijkbenige driehoek 63">
                <a:extLst>
                  <a:ext uri="{FF2B5EF4-FFF2-40B4-BE49-F238E27FC236}">
                    <a16:creationId xmlns:a16="http://schemas.microsoft.com/office/drawing/2014/main" id="{AA6E0776-781C-4F1B-8802-249461031CC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E0C7F019-6F69-4DAC-95F9-644EE99CCB96}"/>
                </a:ext>
              </a:extLst>
            </p:cNvPr>
            <p:cNvSpPr/>
            <p:nvPr userDrawn="1"/>
          </p:nvSpPr>
          <p:spPr>
            <a:xfrm>
              <a:off x="-3423240" y="3651075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DDFA54F-C081-4497-822B-D08164F2EEB5}"/>
                </a:ext>
              </a:extLst>
            </p:cNvPr>
            <p:cNvSpPr/>
            <p:nvPr userDrawn="1"/>
          </p:nvSpPr>
          <p:spPr>
            <a:xfrm>
              <a:off x="-3057558" y="3717139"/>
              <a:ext cx="2817996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op de verfemmer,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‘Opvulling’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sleep bij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‘Doorzichtigheid’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teller naar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100%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Nu is het blokje volledig transparant.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18B63DF3-8107-48FC-B507-21221622F3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7580" y="473497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E922602C-3AE1-4CC1-89B6-1111DCF89303}"/>
                </a:ext>
              </a:extLst>
            </p:cNvPr>
            <p:cNvGrpSpPr/>
            <p:nvPr userDrawn="1"/>
          </p:nvGrpSpPr>
          <p:grpSpPr>
            <a:xfrm>
              <a:off x="-2993621" y="1130861"/>
              <a:ext cx="276126" cy="284085"/>
              <a:chOff x="806580" y="907261"/>
              <a:chExt cx="421725" cy="433881"/>
            </a:xfrm>
          </p:grpSpPr>
          <p:sp>
            <p:nvSpPr>
              <p:cNvPr id="59" name="Ovaal 58">
                <a:extLst>
                  <a:ext uri="{FF2B5EF4-FFF2-40B4-BE49-F238E27FC236}">
                    <a16:creationId xmlns:a16="http://schemas.microsoft.com/office/drawing/2014/main" id="{C33D7C8E-9E03-477E-A16B-FC8230CAE904}"/>
                  </a:ext>
                </a:extLst>
              </p:cNvPr>
              <p:cNvSpPr/>
              <p:nvPr userDrawn="1"/>
            </p:nvSpPr>
            <p:spPr>
              <a:xfrm>
                <a:off x="961059" y="907261"/>
                <a:ext cx="267246" cy="26724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7693B9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867CDEA1-A040-467A-8CB4-7A4DC18BDED1}"/>
                  </a:ext>
                </a:extLst>
              </p:cNvPr>
              <p:cNvSpPr/>
              <p:nvPr userDrawn="1"/>
            </p:nvSpPr>
            <p:spPr>
              <a:xfrm>
                <a:off x="806580" y="968645"/>
                <a:ext cx="247157" cy="24184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7693B9"/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" name="Ruit 60">
                <a:extLst>
                  <a:ext uri="{FF2B5EF4-FFF2-40B4-BE49-F238E27FC236}">
                    <a16:creationId xmlns:a16="http://schemas.microsoft.com/office/drawing/2014/main" id="{8CAAB217-91C7-4EFB-BA97-9BB228243CCF}"/>
                  </a:ext>
                </a:extLst>
              </p:cNvPr>
              <p:cNvSpPr/>
              <p:nvPr userDrawn="1"/>
            </p:nvSpPr>
            <p:spPr>
              <a:xfrm>
                <a:off x="888274" y="1060969"/>
                <a:ext cx="280173" cy="280173"/>
              </a:xfrm>
              <a:prstGeom prst="diamond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7693B9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0A31AB88-C7F2-4188-BD7D-7DA501C4D08B}"/>
                </a:ext>
              </a:extLst>
            </p:cNvPr>
            <p:cNvSpPr/>
            <p:nvPr userDrawn="1"/>
          </p:nvSpPr>
          <p:spPr>
            <a:xfrm>
              <a:off x="-3052944" y="1435429"/>
              <a:ext cx="394772" cy="1611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7512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Vormen</a:t>
              </a:r>
            </a:p>
          </p:txBody>
        </p:sp>
        <p:sp>
          <p:nvSpPr>
            <p:cNvPr id="20" name="Gelijkbenige driehoek 19">
              <a:extLst>
                <a:ext uri="{FF2B5EF4-FFF2-40B4-BE49-F238E27FC236}">
                  <a16:creationId xmlns:a16="http://schemas.microsoft.com/office/drawing/2014/main" id="{6815CF86-555B-49D4-A1C3-48B5D9B9833E}"/>
                </a:ext>
              </a:extLst>
            </p:cNvPr>
            <p:cNvSpPr/>
            <p:nvPr userDrawn="1"/>
          </p:nvSpPr>
          <p:spPr>
            <a:xfrm rot="10800000">
              <a:off x="-2898991" y="1648817"/>
              <a:ext cx="86866" cy="51147"/>
            </a:xfrm>
            <a:prstGeom prst="triangle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2175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5CED35ED-7C5B-43FB-875F-0D57C531D62B}"/>
                </a:ext>
              </a:extLst>
            </p:cNvPr>
            <p:cNvGrpSpPr/>
            <p:nvPr userDrawn="1"/>
          </p:nvGrpSpPr>
          <p:grpSpPr>
            <a:xfrm>
              <a:off x="-3057559" y="2743413"/>
              <a:ext cx="1470561" cy="678267"/>
              <a:chOff x="-3057559" y="2743413"/>
              <a:chExt cx="1470561" cy="678267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C6EFA567-AA25-4F4F-B7A2-CD16D5DC1180}"/>
                  </a:ext>
                </a:extLst>
              </p:cNvPr>
              <p:cNvSpPr/>
              <p:nvPr userDrawn="1"/>
            </p:nvSpPr>
            <p:spPr>
              <a:xfrm>
                <a:off x="-3057559" y="2743413"/>
                <a:ext cx="1421640" cy="58094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93EF8E4A-D3E4-4BA1-8C9C-9513FF4DA389}"/>
                  </a:ext>
                </a:extLst>
              </p:cNvPr>
              <p:cNvSpPr/>
              <p:nvPr userDrawn="1"/>
            </p:nvSpPr>
            <p:spPr>
              <a:xfrm>
                <a:off x="-3048000" y="3054802"/>
                <a:ext cx="1404937" cy="261256"/>
              </a:xfrm>
              <a:prstGeom prst="rect">
                <a:avLst/>
              </a:prstGeom>
              <a:solidFill>
                <a:srgbClr val="FCE4D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0B6C2E89-D34B-4641-B6CF-AC7E2A159CB5}"/>
                  </a:ext>
                </a:extLst>
              </p:cNvPr>
              <p:cNvSpPr txBox="1"/>
              <p:nvPr userDrawn="1"/>
            </p:nvSpPr>
            <p:spPr>
              <a:xfrm>
                <a:off x="-2817196" y="2782523"/>
                <a:ext cx="114793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Grootte en positie…</a:t>
                </a:r>
              </a:p>
            </p:txBody>
          </p: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81B5F691-73D3-4B37-9BA4-8335EC1923A0}"/>
                  </a:ext>
                </a:extLst>
              </p:cNvPr>
              <p:cNvSpPr txBox="1"/>
              <p:nvPr userDrawn="1"/>
            </p:nvSpPr>
            <p:spPr>
              <a:xfrm>
                <a:off x="-2830623" y="3103649"/>
                <a:ext cx="115660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Vorm opmaken…</a:t>
                </a:r>
              </a:p>
            </p:txBody>
          </p:sp>
          <p:pic>
            <p:nvPicPr>
              <p:cNvPr id="40" name="Picture 3">
                <a:extLst>
                  <a:ext uri="{FF2B5EF4-FFF2-40B4-BE49-F238E27FC236}">
                    <a16:creationId xmlns:a16="http://schemas.microsoft.com/office/drawing/2014/main" id="{2845F303-0C13-49B8-80BB-72AD5B97BC0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30084" y="3190349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EE66116C-2876-4E2F-89B4-09B725E92C0C}"/>
                  </a:ext>
                </a:extLst>
              </p:cNvPr>
              <p:cNvGrpSpPr/>
              <p:nvPr userDrawn="1"/>
            </p:nvGrpSpPr>
            <p:grpSpPr>
              <a:xfrm>
                <a:off x="-2986080" y="2795018"/>
                <a:ext cx="171801" cy="182567"/>
                <a:chOff x="-2991459" y="2784261"/>
                <a:chExt cx="171801" cy="182567"/>
              </a:xfrm>
            </p:grpSpPr>
            <p:sp>
              <p:nvSpPr>
                <p:cNvPr id="49" name="Rechthoek: afgeronde hoeken 48">
                  <a:extLst>
                    <a:ext uri="{FF2B5EF4-FFF2-40B4-BE49-F238E27FC236}">
                      <a16:creationId xmlns:a16="http://schemas.microsoft.com/office/drawing/2014/main" id="{84454704-E3D2-43FE-96A7-740E9A8916D3}"/>
                    </a:ext>
                  </a:extLst>
                </p:cNvPr>
                <p:cNvSpPr/>
                <p:nvPr userDrawn="1"/>
              </p:nvSpPr>
              <p:spPr>
                <a:xfrm>
                  <a:off x="-2865377" y="2808915"/>
                  <a:ext cx="45719" cy="131922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0" name="Rechte verbindingslijn 49">
                  <a:extLst>
                    <a:ext uri="{FF2B5EF4-FFF2-40B4-BE49-F238E27FC236}">
                      <a16:creationId xmlns:a16="http://schemas.microsoft.com/office/drawing/2014/main" id="{64619C32-ED2D-42A6-BEBA-4A398822611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2940784" y="2813530"/>
                  <a:ext cx="76560" cy="0"/>
                </a:xfrm>
                <a:prstGeom prst="lin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ysDot"/>
                </a:ln>
                <a:effectLst/>
              </p:spPr>
            </p:cxnSp>
            <p:cxnSp>
              <p:nvCxnSpPr>
                <p:cNvPr id="51" name="Rechte verbindingslijn 50">
                  <a:extLst>
                    <a:ext uri="{FF2B5EF4-FFF2-40B4-BE49-F238E27FC236}">
                      <a16:creationId xmlns:a16="http://schemas.microsoft.com/office/drawing/2014/main" id="{2F386360-50EF-4D99-86B4-B3EF8C04A21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2940784" y="2936435"/>
                  <a:ext cx="81939" cy="0"/>
                </a:xfrm>
                <a:prstGeom prst="lin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ysDot"/>
                </a:ln>
                <a:effectLst/>
              </p:spPr>
            </p:cxnSp>
            <p:sp>
              <p:nvSpPr>
                <p:cNvPr id="52" name="Rechthoek: afgeronde hoeken 51">
                  <a:extLst>
                    <a:ext uri="{FF2B5EF4-FFF2-40B4-BE49-F238E27FC236}">
                      <a16:creationId xmlns:a16="http://schemas.microsoft.com/office/drawing/2014/main" id="{477191DA-1DE9-4F5A-A9FD-7C22FC1647F2}"/>
                    </a:ext>
                  </a:extLst>
                </p:cNvPr>
                <p:cNvSpPr/>
                <p:nvPr userDrawn="1"/>
              </p:nvSpPr>
              <p:spPr>
                <a:xfrm>
                  <a:off x="-2984327" y="2855769"/>
                  <a:ext cx="45719" cy="38214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B4A355B4-BBA7-4A71-8E1F-DBFB65D1D67C}"/>
                    </a:ext>
                  </a:extLst>
                </p:cNvPr>
                <p:cNvGrpSpPr/>
                <p:nvPr userDrawn="1"/>
              </p:nvGrpSpPr>
              <p:grpSpPr>
                <a:xfrm rot="5400000">
                  <a:off x="-2990086" y="2782888"/>
                  <a:ext cx="57228" cy="59974"/>
                  <a:chOff x="-2355611" y="494641"/>
                  <a:chExt cx="76167" cy="79826"/>
                </a:xfrm>
              </p:grpSpPr>
              <p:sp>
                <p:nvSpPr>
                  <p:cNvPr id="57" name="Rechthoek 56">
                    <a:extLst>
                      <a:ext uri="{FF2B5EF4-FFF2-40B4-BE49-F238E27FC236}">
                        <a16:creationId xmlns:a16="http://schemas.microsoft.com/office/drawing/2014/main" id="{84339BF6-BD11-4102-A0C1-2BFAD17B1B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29421" y="518941"/>
                    <a:ext cx="49977" cy="31227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Pijl: punthaak 57">
                    <a:extLst>
                      <a:ext uri="{FF2B5EF4-FFF2-40B4-BE49-F238E27FC236}">
                        <a16:creationId xmlns:a16="http://schemas.microsoft.com/office/drawing/2014/main" id="{FD2E4DA5-9330-41FC-A087-D1400B320CF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355611" y="494641"/>
                    <a:ext cx="72569" cy="79826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id="{DB918ADF-C14E-4AB9-9C60-F18C2DA96CF5}"/>
                    </a:ext>
                  </a:extLst>
                </p:cNvPr>
                <p:cNvGrpSpPr/>
                <p:nvPr userDrawn="1"/>
              </p:nvGrpSpPr>
              <p:grpSpPr>
                <a:xfrm rot="16200000">
                  <a:off x="-2990086" y="2908227"/>
                  <a:ext cx="57228" cy="59974"/>
                  <a:chOff x="-2355611" y="494641"/>
                  <a:chExt cx="76167" cy="79826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72F276AD-9BCD-4826-8C83-CE805C650D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29421" y="518941"/>
                    <a:ext cx="49977" cy="31227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Pijl: punthaak 55">
                    <a:extLst>
                      <a:ext uri="{FF2B5EF4-FFF2-40B4-BE49-F238E27FC236}">
                        <a16:creationId xmlns:a16="http://schemas.microsoft.com/office/drawing/2014/main" id="{B3C17C4C-7A61-4005-B1DD-52A2121DA71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355611" y="494641"/>
                    <a:ext cx="72569" cy="79826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FC24D5D7-29B4-4A81-9480-554DB85259CB}"/>
                  </a:ext>
                </a:extLst>
              </p:cNvPr>
              <p:cNvGrpSpPr/>
              <p:nvPr userDrawn="1"/>
            </p:nvGrpSpPr>
            <p:grpSpPr>
              <a:xfrm>
                <a:off x="-2983875" y="3094353"/>
                <a:ext cx="179696" cy="192086"/>
                <a:chOff x="-899320" y="3037554"/>
                <a:chExt cx="257041" cy="274768"/>
              </a:xfrm>
            </p:grpSpPr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35AA4F82-BFC8-458B-B801-D4416D2A832E}"/>
                    </a:ext>
                  </a:extLst>
                </p:cNvPr>
                <p:cNvGrpSpPr/>
                <p:nvPr userDrawn="1"/>
              </p:nvGrpSpPr>
              <p:grpSpPr>
                <a:xfrm>
                  <a:off x="-899320" y="3037554"/>
                  <a:ext cx="175977" cy="165227"/>
                  <a:chOff x="-899320" y="3037554"/>
                  <a:chExt cx="175977" cy="165227"/>
                </a:xfrm>
              </p:grpSpPr>
              <p:sp>
                <p:nvSpPr>
                  <p:cNvPr id="46" name="Vrije vorm: vorm 45">
                    <a:extLst>
                      <a:ext uri="{FF2B5EF4-FFF2-40B4-BE49-F238E27FC236}">
                        <a16:creationId xmlns:a16="http://schemas.microsoft.com/office/drawing/2014/main" id="{7DFC1F4C-7645-4E11-B3B2-9713FEC9BC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804124" y="3081338"/>
                    <a:ext cx="80781" cy="121443"/>
                  </a:xfrm>
                  <a:custGeom>
                    <a:avLst/>
                    <a:gdLst>
                      <a:gd name="connsiteX0" fmla="*/ 0 w 54768"/>
                      <a:gd name="connsiteY0" fmla="*/ 0 h 71437"/>
                      <a:gd name="connsiteX1" fmla="*/ 4762 w 54768"/>
                      <a:gd name="connsiteY1" fmla="*/ 71437 h 71437"/>
                      <a:gd name="connsiteX2" fmla="*/ 54768 w 54768"/>
                      <a:gd name="connsiteY2" fmla="*/ 4762 h 71437"/>
                      <a:gd name="connsiteX3" fmla="*/ 0 w 54768"/>
                      <a:gd name="connsiteY3" fmla="*/ 0 h 71437"/>
                      <a:gd name="connsiteX0" fmla="*/ 0 w 54768"/>
                      <a:gd name="connsiteY0" fmla="*/ 0 h 71437"/>
                      <a:gd name="connsiteX1" fmla="*/ 4762 w 54768"/>
                      <a:gd name="connsiteY1" fmla="*/ 71437 h 71437"/>
                      <a:gd name="connsiteX2" fmla="*/ 54768 w 54768"/>
                      <a:gd name="connsiteY2" fmla="*/ 4762 h 71437"/>
                      <a:gd name="connsiteX3" fmla="*/ 0 w 54768"/>
                      <a:gd name="connsiteY3" fmla="*/ 0 h 71437"/>
                      <a:gd name="connsiteX0" fmla="*/ 0 w 61912"/>
                      <a:gd name="connsiteY0" fmla="*/ 4763 h 76200"/>
                      <a:gd name="connsiteX1" fmla="*/ 4762 w 61912"/>
                      <a:gd name="connsiteY1" fmla="*/ 76200 h 76200"/>
                      <a:gd name="connsiteX2" fmla="*/ 61912 w 61912"/>
                      <a:gd name="connsiteY2" fmla="*/ 0 h 76200"/>
                      <a:gd name="connsiteX3" fmla="*/ 0 w 61912"/>
                      <a:gd name="connsiteY3" fmla="*/ 4763 h 76200"/>
                      <a:gd name="connsiteX0" fmla="*/ 0 w 61912"/>
                      <a:gd name="connsiteY0" fmla="*/ 50015 h 121452"/>
                      <a:gd name="connsiteX1" fmla="*/ 4762 w 61912"/>
                      <a:gd name="connsiteY1" fmla="*/ 121452 h 121452"/>
                      <a:gd name="connsiteX2" fmla="*/ 61912 w 61912"/>
                      <a:gd name="connsiteY2" fmla="*/ 45252 h 121452"/>
                      <a:gd name="connsiteX3" fmla="*/ 7143 w 61912"/>
                      <a:gd name="connsiteY3" fmla="*/ 9 h 121452"/>
                      <a:gd name="connsiteX4" fmla="*/ 0 w 61912"/>
                      <a:gd name="connsiteY4" fmla="*/ 50015 h 121452"/>
                      <a:gd name="connsiteX0" fmla="*/ 30217 w 92129"/>
                      <a:gd name="connsiteY0" fmla="*/ 50015 h 121452"/>
                      <a:gd name="connsiteX1" fmla="*/ 34979 w 92129"/>
                      <a:gd name="connsiteY1" fmla="*/ 121452 h 121452"/>
                      <a:gd name="connsiteX2" fmla="*/ 92129 w 92129"/>
                      <a:gd name="connsiteY2" fmla="*/ 45252 h 121452"/>
                      <a:gd name="connsiteX3" fmla="*/ 37360 w 92129"/>
                      <a:gd name="connsiteY3" fmla="*/ 9 h 121452"/>
                      <a:gd name="connsiteX4" fmla="*/ 30217 w 92129"/>
                      <a:gd name="connsiteY4" fmla="*/ 50015 h 121452"/>
                      <a:gd name="connsiteX0" fmla="*/ 30217 w 92129"/>
                      <a:gd name="connsiteY0" fmla="*/ 50006 h 121443"/>
                      <a:gd name="connsiteX1" fmla="*/ 34979 w 92129"/>
                      <a:gd name="connsiteY1" fmla="*/ 121443 h 121443"/>
                      <a:gd name="connsiteX2" fmla="*/ 92129 w 92129"/>
                      <a:gd name="connsiteY2" fmla="*/ 45243 h 121443"/>
                      <a:gd name="connsiteX3" fmla="*/ 37360 w 92129"/>
                      <a:gd name="connsiteY3" fmla="*/ 0 h 121443"/>
                      <a:gd name="connsiteX4" fmla="*/ 30217 w 92129"/>
                      <a:gd name="connsiteY4" fmla="*/ 50006 h 121443"/>
                      <a:gd name="connsiteX0" fmla="*/ 30217 w 92490"/>
                      <a:gd name="connsiteY0" fmla="*/ 50006 h 121443"/>
                      <a:gd name="connsiteX1" fmla="*/ 34979 w 92490"/>
                      <a:gd name="connsiteY1" fmla="*/ 121443 h 121443"/>
                      <a:gd name="connsiteX2" fmla="*/ 92129 w 92490"/>
                      <a:gd name="connsiteY2" fmla="*/ 45243 h 121443"/>
                      <a:gd name="connsiteX3" fmla="*/ 37360 w 92490"/>
                      <a:gd name="connsiteY3" fmla="*/ 0 h 121443"/>
                      <a:gd name="connsiteX4" fmla="*/ 30217 w 92490"/>
                      <a:gd name="connsiteY4" fmla="*/ 50006 h 121443"/>
                      <a:gd name="connsiteX0" fmla="*/ 30217 w 80781"/>
                      <a:gd name="connsiteY0" fmla="*/ 50006 h 121443"/>
                      <a:gd name="connsiteX1" fmla="*/ 34979 w 80781"/>
                      <a:gd name="connsiteY1" fmla="*/ 121443 h 121443"/>
                      <a:gd name="connsiteX2" fmla="*/ 80222 w 80781"/>
                      <a:gd name="connsiteY2" fmla="*/ 52387 h 121443"/>
                      <a:gd name="connsiteX3" fmla="*/ 37360 w 80781"/>
                      <a:gd name="connsiteY3" fmla="*/ 0 h 121443"/>
                      <a:gd name="connsiteX4" fmla="*/ 30217 w 80781"/>
                      <a:gd name="connsiteY4" fmla="*/ 50006 h 121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781" h="121443">
                        <a:moveTo>
                          <a:pt x="30217" y="50006"/>
                        </a:moveTo>
                        <a:lnTo>
                          <a:pt x="34979" y="121443"/>
                        </a:lnTo>
                        <a:lnTo>
                          <a:pt x="80222" y="52387"/>
                        </a:lnTo>
                        <a:cubicBezTo>
                          <a:pt x="84191" y="29368"/>
                          <a:pt x="66729" y="1588"/>
                          <a:pt x="37360" y="0"/>
                        </a:cubicBezTo>
                        <a:cubicBezTo>
                          <a:pt x="-43602" y="21431"/>
                          <a:pt x="32598" y="33337"/>
                          <a:pt x="30217" y="50006"/>
                        </a:cubicBezTo>
                        <a:close/>
                      </a:path>
                    </a:pathLst>
                  </a:custGeom>
                  <a:solidFill>
                    <a:srgbClr val="366FA8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08F40463-10E0-452E-B3C9-E68A9B749516}"/>
                      </a:ext>
                    </a:extLst>
                  </p:cNvPr>
                  <p:cNvSpPr/>
                  <p:nvPr userDrawn="1"/>
                </p:nvSpPr>
                <p:spPr>
                  <a:xfrm rot="2903873">
                    <a:off x="-887744" y="3085651"/>
                    <a:ext cx="99751" cy="12290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8" name="Vrije vorm: vorm 47">
                    <a:extLst>
                      <a:ext uri="{FF2B5EF4-FFF2-40B4-BE49-F238E27FC236}">
                        <a16:creationId xmlns:a16="http://schemas.microsoft.com/office/drawing/2014/main" id="{51AF4FB8-CF31-4FA1-BD03-1851097A8B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894646" y="3037554"/>
                    <a:ext cx="64753" cy="85767"/>
                  </a:xfrm>
                  <a:custGeom>
                    <a:avLst/>
                    <a:gdLst>
                      <a:gd name="connsiteX0" fmla="*/ 0 w 52388"/>
                      <a:gd name="connsiteY0" fmla="*/ 76203 h 76203"/>
                      <a:gd name="connsiteX1" fmla="*/ 26194 w 52388"/>
                      <a:gd name="connsiteY1" fmla="*/ 3 h 76203"/>
                      <a:gd name="connsiteX2" fmla="*/ 52388 w 52388"/>
                      <a:gd name="connsiteY2" fmla="*/ 73822 h 76203"/>
                      <a:gd name="connsiteX0" fmla="*/ 0 w 52388"/>
                      <a:gd name="connsiteY0" fmla="*/ 76203 h 76203"/>
                      <a:gd name="connsiteX1" fmla="*/ 26194 w 52388"/>
                      <a:gd name="connsiteY1" fmla="*/ 3 h 76203"/>
                      <a:gd name="connsiteX2" fmla="*/ 52388 w 52388"/>
                      <a:gd name="connsiteY2" fmla="*/ 73822 h 76203"/>
                      <a:gd name="connsiteX0" fmla="*/ 0 w 46443"/>
                      <a:gd name="connsiteY0" fmla="*/ 78387 h 78387"/>
                      <a:gd name="connsiteX1" fmla="*/ 20249 w 46443"/>
                      <a:gd name="connsiteY1" fmla="*/ 11 h 78387"/>
                      <a:gd name="connsiteX2" fmla="*/ 46443 w 46443"/>
                      <a:gd name="connsiteY2" fmla="*/ 73830 h 78387"/>
                      <a:gd name="connsiteX0" fmla="*/ 135 w 46578"/>
                      <a:gd name="connsiteY0" fmla="*/ 78387 h 78387"/>
                      <a:gd name="connsiteX1" fmla="*/ 20384 w 46578"/>
                      <a:gd name="connsiteY1" fmla="*/ 11 h 78387"/>
                      <a:gd name="connsiteX2" fmla="*/ 46578 w 46578"/>
                      <a:gd name="connsiteY2" fmla="*/ 73830 h 78387"/>
                      <a:gd name="connsiteX0" fmla="*/ 295 w 46738"/>
                      <a:gd name="connsiteY0" fmla="*/ 78387 h 78387"/>
                      <a:gd name="connsiteX1" fmla="*/ 20544 w 46738"/>
                      <a:gd name="connsiteY1" fmla="*/ 11 h 78387"/>
                      <a:gd name="connsiteX2" fmla="*/ 46738 w 46738"/>
                      <a:gd name="connsiteY2" fmla="*/ 73830 h 78387"/>
                      <a:gd name="connsiteX0" fmla="*/ 127 w 39137"/>
                      <a:gd name="connsiteY0" fmla="*/ 78452 h 78452"/>
                      <a:gd name="connsiteX1" fmla="*/ 20376 w 39137"/>
                      <a:gd name="connsiteY1" fmla="*/ 76 h 78452"/>
                      <a:gd name="connsiteX2" fmla="*/ 39137 w 39137"/>
                      <a:gd name="connsiteY2" fmla="*/ 67366 h 78452"/>
                      <a:gd name="connsiteX0" fmla="*/ 127 w 39933"/>
                      <a:gd name="connsiteY0" fmla="*/ 78470 h 78470"/>
                      <a:gd name="connsiteX1" fmla="*/ 20376 w 39933"/>
                      <a:gd name="connsiteY1" fmla="*/ 94 h 78470"/>
                      <a:gd name="connsiteX2" fmla="*/ 39137 w 39933"/>
                      <a:gd name="connsiteY2" fmla="*/ 67384 h 78470"/>
                      <a:gd name="connsiteX0" fmla="*/ 219 w 40422"/>
                      <a:gd name="connsiteY0" fmla="*/ 78381 h 78381"/>
                      <a:gd name="connsiteX1" fmla="*/ 20468 w 40422"/>
                      <a:gd name="connsiteY1" fmla="*/ 5 h 78381"/>
                      <a:gd name="connsiteX2" fmla="*/ 39229 w 40422"/>
                      <a:gd name="connsiteY2" fmla="*/ 67295 h 78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422" h="78381">
                        <a:moveTo>
                          <a:pt x="219" y="78381"/>
                        </a:moveTo>
                        <a:cubicBezTo>
                          <a:pt x="-1454" y="18717"/>
                          <a:pt x="6534" y="-324"/>
                          <a:pt x="20468" y="5"/>
                        </a:cubicBezTo>
                        <a:cubicBezTo>
                          <a:pt x="34402" y="334"/>
                          <a:pt x="43874" y="23658"/>
                          <a:pt x="39229" y="67295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818181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4" name="Vrije vorm: vorm 43">
                  <a:extLst>
                    <a:ext uri="{FF2B5EF4-FFF2-40B4-BE49-F238E27FC236}">
                      <a16:creationId xmlns:a16="http://schemas.microsoft.com/office/drawing/2014/main" id="{1D0CF8DE-F6DF-4EB8-98EB-E6BE10A4DE51}"/>
                    </a:ext>
                  </a:extLst>
                </p:cNvPr>
                <p:cNvSpPr/>
                <p:nvPr userDrawn="1"/>
              </p:nvSpPr>
              <p:spPr>
                <a:xfrm>
                  <a:off x="-862013" y="3217002"/>
                  <a:ext cx="147113" cy="95320"/>
                </a:xfrm>
                <a:custGeom>
                  <a:avLst/>
                  <a:gdLst>
                    <a:gd name="connsiteX0" fmla="*/ 0 w 142875"/>
                    <a:gd name="connsiteY0" fmla="*/ 92869 h 95250"/>
                    <a:gd name="connsiteX1" fmla="*/ 64294 w 142875"/>
                    <a:gd name="connsiteY1" fmla="*/ 19050 h 95250"/>
                    <a:gd name="connsiteX2" fmla="*/ 100013 w 142875"/>
                    <a:gd name="connsiteY2" fmla="*/ 0 h 95250"/>
                    <a:gd name="connsiteX3" fmla="*/ 138113 w 142875"/>
                    <a:gd name="connsiteY3" fmla="*/ 14287 h 95250"/>
                    <a:gd name="connsiteX4" fmla="*/ 142875 w 142875"/>
                    <a:gd name="connsiteY4" fmla="*/ 52387 h 95250"/>
                    <a:gd name="connsiteX5" fmla="*/ 107157 w 142875"/>
                    <a:gd name="connsiteY5" fmla="*/ 85725 h 95250"/>
                    <a:gd name="connsiteX6" fmla="*/ 85725 w 142875"/>
                    <a:gd name="connsiteY6" fmla="*/ 95250 h 95250"/>
                    <a:gd name="connsiteX7" fmla="*/ 0 w 142875"/>
                    <a:gd name="connsiteY7" fmla="*/ 92869 h 95250"/>
                    <a:gd name="connsiteX0" fmla="*/ 0 w 142875"/>
                    <a:gd name="connsiteY0" fmla="*/ 92869 h 95250"/>
                    <a:gd name="connsiteX1" fmla="*/ 64294 w 142875"/>
                    <a:gd name="connsiteY1" fmla="*/ 19050 h 95250"/>
                    <a:gd name="connsiteX2" fmla="*/ 100013 w 142875"/>
                    <a:gd name="connsiteY2" fmla="*/ 0 h 95250"/>
                    <a:gd name="connsiteX3" fmla="*/ 138113 w 142875"/>
                    <a:gd name="connsiteY3" fmla="*/ 14287 h 95250"/>
                    <a:gd name="connsiteX4" fmla="*/ 142875 w 142875"/>
                    <a:gd name="connsiteY4" fmla="*/ 52387 h 95250"/>
                    <a:gd name="connsiteX5" fmla="*/ 85725 w 142875"/>
                    <a:gd name="connsiteY5" fmla="*/ 95250 h 95250"/>
                    <a:gd name="connsiteX6" fmla="*/ 0 w 142875"/>
                    <a:gd name="connsiteY6" fmla="*/ 92869 h 95250"/>
                    <a:gd name="connsiteX0" fmla="*/ 0 w 142875"/>
                    <a:gd name="connsiteY0" fmla="*/ 92869 h 95250"/>
                    <a:gd name="connsiteX1" fmla="*/ 64294 w 142875"/>
                    <a:gd name="connsiteY1" fmla="*/ 19050 h 95250"/>
                    <a:gd name="connsiteX2" fmla="*/ 100013 w 142875"/>
                    <a:gd name="connsiteY2" fmla="*/ 0 h 95250"/>
                    <a:gd name="connsiteX3" fmla="*/ 138113 w 142875"/>
                    <a:gd name="connsiteY3" fmla="*/ 14287 h 95250"/>
                    <a:gd name="connsiteX4" fmla="*/ 142875 w 142875"/>
                    <a:gd name="connsiteY4" fmla="*/ 52387 h 95250"/>
                    <a:gd name="connsiteX5" fmla="*/ 85725 w 142875"/>
                    <a:gd name="connsiteY5" fmla="*/ 95250 h 95250"/>
                    <a:gd name="connsiteX6" fmla="*/ 0 w 142875"/>
                    <a:gd name="connsiteY6" fmla="*/ 92869 h 95250"/>
                    <a:gd name="connsiteX0" fmla="*/ 0 w 142875"/>
                    <a:gd name="connsiteY0" fmla="*/ 92869 h 95250"/>
                    <a:gd name="connsiteX1" fmla="*/ 64294 w 142875"/>
                    <a:gd name="connsiteY1" fmla="*/ 19050 h 95250"/>
                    <a:gd name="connsiteX2" fmla="*/ 100013 w 142875"/>
                    <a:gd name="connsiteY2" fmla="*/ 0 h 95250"/>
                    <a:gd name="connsiteX3" fmla="*/ 138113 w 142875"/>
                    <a:gd name="connsiteY3" fmla="*/ 14287 h 95250"/>
                    <a:gd name="connsiteX4" fmla="*/ 142875 w 142875"/>
                    <a:gd name="connsiteY4" fmla="*/ 52387 h 95250"/>
                    <a:gd name="connsiteX5" fmla="*/ 85725 w 142875"/>
                    <a:gd name="connsiteY5" fmla="*/ 95250 h 95250"/>
                    <a:gd name="connsiteX6" fmla="*/ 0 w 142875"/>
                    <a:gd name="connsiteY6" fmla="*/ 92869 h 95250"/>
                    <a:gd name="connsiteX0" fmla="*/ 0 w 147113"/>
                    <a:gd name="connsiteY0" fmla="*/ 92869 h 95250"/>
                    <a:gd name="connsiteX1" fmla="*/ 64294 w 147113"/>
                    <a:gd name="connsiteY1" fmla="*/ 19050 h 95250"/>
                    <a:gd name="connsiteX2" fmla="*/ 100013 w 147113"/>
                    <a:gd name="connsiteY2" fmla="*/ 0 h 95250"/>
                    <a:gd name="connsiteX3" fmla="*/ 138113 w 147113"/>
                    <a:gd name="connsiteY3" fmla="*/ 14287 h 95250"/>
                    <a:gd name="connsiteX4" fmla="*/ 142875 w 147113"/>
                    <a:gd name="connsiteY4" fmla="*/ 52387 h 95250"/>
                    <a:gd name="connsiteX5" fmla="*/ 85725 w 147113"/>
                    <a:gd name="connsiteY5" fmla="*/ 95250 h 95250"/>
                    <a:gd name="connsiteX6" fmla="*/ 0 w 147113"/>
                    <a:gd name="connsiteY6" fmla="*/ 92869 h 95250"/>
                    <a:gd name="connsiteX0" fmla="*/ 0 w 147113"/>
                    <a:gd name="connsiteY0" fmla="*/ 92936 h 95317"/>
                    <a:gd name="connsiteX1" fmla="*/ 64294 w 147113"/>
                    <a:gd name="connsiteY1" fmla="*/ 19117 h 95317"/>
                    <a:gd name="connsiteX2" fmla="*/ 100013 w 147113"/>
                    <a:gd name="connsiteY2" fmla="*/ 67 h 95317"/>
                    <a:gd name="connsiteX3" fmla="*/ 138113 w 147113"/>
                    <a:gd name="connsiteY3" fmla="*/ 14354 h 95317"/>
                    <a:gd name="connsiteX4" fmla="*/ 142875 w 147113"/>
                    <a:gd name="connsiteY4" fmla="*/ 52454 h 95317"/>
                    <a:gd name="connsiteX5" fmla="*/ 85725 w 147113"/>
                    <a:gd name="connsiteY5" fmla="*/ 95317 h 95317"/>
                    <a:gd name="connsiteX6" fmla="*/ 0 w 147113"/>
                    <a:gd name="connsiteY6" fmla="*/ 92936 h 95317"/>
                    <a:gd name="connsiteX0" fmla="*/ 0 w 147113"/>
                    <a:gd name="connsiteY0" fmla="*/ 92936 h 95317"/>
                    <a:gd name="connsiteX1" fmla="*/ 64294 w 147113"/>
                    <a:gd name="connsiteY1" fmla="*/ 19117 h 95317"/>
                    <a:gd name="connsiteX2" fmla="*/ 100013 w 147113"/>
                    <a:gd name="connsiteY2" fmla="*/ 67 h 95317"/>
                    <a:gd name="connsiteX3" fmla="*/ 138113 w 147113"/>
                    <a:gd name="connsiteY3" fmla="*/ 14354 h 95317"/>
                    <a:gd name="connsiteX4" fmla="*/ 142875 w 147113"/>
                    <a:gd name="connsiteY4" fmla="*/ 52454 h 95317"/>
                    <a:gd name="connsiteX5" fmla="*/ 85725 w 147113"/>
                    <a:gd name="connsiteY5" fmla="*/ 95317 h 95317"/>
                    <a:gd name="connsiteX6" fmla="*/ 0 w 147113"/>
                    <a:gd name="connsiteY6" fmla="*/ 92936 h 95317"/>
                    <a:gd name="connsiteX0" fmla="*/ 177 w 147290"/>
                    <a:gd name="connsiteY0" fmla="*/ 92936 h 95317"/>
                    <a:gd name="connsiteX1" fmla="*/ 64471 w 147290"/>
                    <a:gd name="connsiteY1" fmla="*/ 19117 h 95317"/>
                    <a:gd name="connsiteX2" fmla="*/ 100190 w 147290"/>
                    <a:gd name="connsiteY2" fmla="*/ 67 h 95317"/>
                    <a:gd name="connsiteX3" fmla="*/ 138290 w 147290"/>
                    <a:gd name="connsiteY3" fmla="*/ 14354 h 95317"/>
                    <a:gd name="connsiteX4" fmla="*/ 143052 w 147290"/>
                    <a:gd name="connsiteY4" fmla="*/ 52454 h 95317"/>
                    <a:gd name="connsiteX5" fmla="*/ 85902 w 147290"/>
                    <a:gd name="connsiteY5" fmla="*/ 95317 h 95317"/>
                    <a:gd name="connsiteX6" fmla="*/ 177 w 147290"/>
                    <a:gd name="connsiteY6" fmla="*/ 92936 h 95317"/>
                    <a:gd name="connsiteX0" fmla="*/ 0 w 147113"/>
                    <a:gd name="connsiteY0" fmla="*/ 92936 h 95317"/>
                    <a:gd name="connsiteX1" fmla="*/ 64294 w 147113"/>
                    <a:gd name="connsiteY1" fmla="*/ 19117 h 95317"/>
                    <a:gd name="connsiteX2" fmla="*/ 100013 w 147113"/>
                    <a:gd name="connsiteY2" fmla="*/ 67 h 95317"/>
                    <a:gd name="connsiteX3" fmla="*/ 138113 w 147113"/>
                    <a:gd name="connsiteY3" fmla="*/ 14354 h 95317"/>
                    <a:gd name="connsiteX4" fmla="*/ 142875 w 147113"/>
                    <a:gd name="connsiteY4" fmla="*/ 52454 h 95317"/>
                    <a:gd name="connsiteX5" fmla="*/ 85725 w 147113"/>
                    <a:gd name="connsiteY5" fmla="*/ 95317 h 95317"/>
                    <a:gd name="connsiteX6" fmla="*/ 0 w 147113"/>
                    <a:gd name="connsiteY6" fmla="*/ 92936 h 95317"/>
                    <a:gd name="connsiteX0" fmla="*/ 0 w 147113"/>
                    <a:gd name="connsiteY0" fmla="*/ 92936 h 95320"/>
                    <a:gd name="connsiteX1" fmla="*/ 64294 w 147113"/>
                    <a:gd name="connsiteY1" fmla="*/ 19117 h 95320"/>
                    <a:gd name="connsiteX2" fmla="*/ 100013 w 147113"/>
                    <a:gd name="connsiteY2" fmla="*/ 67 h 95320"/>
                    <a:gd name="connsiteX3" fmla="*/ 138113 w 147113"/>
                    <a:gd name="connsiteY3" fmla="*/ 14354 h 95320"/>
                    <a:gd name="connsiteX4" fmla="*/ 142875 w 147113"/>
                    <a:gd name="connsiteY4" fmla="*/ 52454 h 95320"/>
                    <a:gd name="connsiteX5" fmla="*/ 85725 w 147113"/>
                    <a:gd name="connsiteY5" fmla="*/ 95317 h 95320"/>
                    <a:gd name="connsiteX6" fmla="*/ 0 w 147113"/>
                    <a:gd name="connsiteY6" fmla="*/ 92936 h 9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7113" h="95320">
                      <a:moveTo>
                        <a:pt x="0" y="92936"/>
                      </a:moveTo>
                      <a:cubicBezTo>
                        <a:pt x="32147" y="61186"/>
                        <a:pt x="47625" y="34595"/>
                        <a:pt x="64294" y="19117"/>
                      </a:cubicBezTo>
                      <a:cubicBezTo>
                        <a:pt x="80963" y="3639"/>
                        <a:pt x="87710" y="861"/>
                        <a:pt x="100013" y="67"/>
                      </a:cubicBezTo>
                      <a:cubicBezTo>
                        <a:pt x="112316" y="-727"/>
                        <a:pt x="130969" y="5623"/>
                        <a:pt x="138113" y="14354"/>
                      </a:cubicBezTo>
                      <a:cubicBezTo>
                        <a:pt x="145257" y="23085"/>
                        <a:pt x="151606" y="38960"/>
                        <a:pt x="142875" y="52454"/>
                      </a:cubicBezTo>
                      <a:cubicBezTo>
                        <a:pt x="134144" y="65948"/>
                        <a:pt x="114300" y="95713"/>
                        <a:pt x="85725" y="95317"/>
                      </a:cubicBezTo>
                      <a:lnTo>
                        <a:pt x="0" y="92936"/>
                      </a:lnTo>
                      <a:close/>
                    </a:path>
                  </a:pathLst>
                </a:custGeom>
                <a:gradFill>
                  <a:gsLst>
                    <a:gs pos="52000">
                      <a:srgbClr val="303E48">
                        <a:lumMod val="5000"/>
                        <a:lumOff val="95000"/>
                      </a:srgbClr>
                    </a:gs>
                    <a:gs pos="57000">
                      <a:srgbClr val="366FA8">
                        <a:lumMod val="100000"/>
                      </a:srgbClr>
                    </a:gs>
                  </a:gsLst>
                  <a:lin ang="8400000" scaled="0"/>
                </a:gradFill>
                <a:ln w="12700" cap="flat" cmpd="sng" algn="ctr">
                  <a:solidFill>
                    <a:srgbClr val="366FA8"/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Vrije vorm: vorm 44">
                  <a:extLst>
                    <a:ext uri="{FF2B5EF4-FFF2-40B4-BE49-F238E27FC236}">
                      <a16:creationId xmlns:a16="http://schemas.microsoft.com/office/drawing/2014/main" id="{90D11FB0-41F0-4B84-B69C-F65F73FD228A}"/>
                    </a:ext>
                  </a:extLst>
                </p:cNvPr>
                <p:cNvSpPr/>
                <p:nvPr userDrawn="1"/>
              </p:nvSpPr>
              <p:spPr>
                <a:xfrm rot="1666569">
                  <a:off x="-715971" y="3091054"/>
                  <a:ext cx="73692" cy="134289"/>
                </a:xfrm>
                <a:custGeom>
                  <a:avLst/>
                  <a:gdLst>
                    <a:gd name="connsiteX0" fmla="*/ 34448 w 73692"/>
                    <a:gd name="connsiteY0" fmla="*/ 0 h 134289"/>
                    <a:gd name="connsiteX1" fmla="*/ 37427 w 73692"/>
                    <a:gd name="connsiteY1" fmla="*/ 0 h 134289"/>
                    <a:gd name="connsiteX2" fmla="*/ 73692 w 73692"/>
                    <a:gd name="connsiteY2" fmla="*/ 68852 h 134289"/>
                    <a:gd name="connsiteX3" fmla="*/ 56906 w 73692"/>
                    <a:gd name="connsiteY3" fmla="*/ 134289 h 134289"/>
                    <a:gd name="connsiteX4" fmla="*/ 0 w 73692"/>
                    <a:gd name="connsiteY4" fmla="*/ 134289 h 134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692" h="134289">
                      <a:moveTo>
                        <a:pt x="34448" y="0"/>
                      </a:moveTo>
                      <a:lnTo>
                        <a:pt x="37427" y="0"/>
                      </a:lnTo>
                      <a:lnTo>
                        <a:pt x="73692" y="68852"/>
                      </a:lnTo>
                      <a:lnTo>
                        <a:pt x="56906" y="134289"/>
                      </a:lnTo>
                      <a:lnTo>
                        <a:pt x="0" y="134289"/>
                      </a:lnTo>
                      <a:close/>
                    </a:path>
                  </a:pathLst>
                </a:custGeom>
                <a:solidFill>
                  <a:srgbClr val="818181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9EDACE88-9A3F-4085-87EE-8EE0944BEC3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7580" y="352867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500057B0-722F-42CC-88DF-CE7ACDB1F8B4}"/>
                </a:ext>
              </a:extLst>
            </p:cNvPr>
            <p:cNvSpPr/>
            <p:nvPr userDrawn="1"/>
          </p:nvSpPr>
          <p:spPr>
            <a:xfrm>
              <a:off x="-3423240" y="483906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929B7C0F-4C70-45E3-85A1-4505FDA94DA7}"/>
                </a:ext>
              </a:extLst>
            </p:cNvPr>
            <p:cNvSpPr/>
            <p:nvPr userDrawn="1"/>
          </p:nvSpPr>
          <p:spPr>
            <a:xfrm>
              <a:off x="-3057558" y="4905128"/>
              <a:ext cx="2817996" cy="78074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de rechthoek aan en gebruik de sneltoets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Ctrl + K 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een hyperlink toe te voegen. Klik aan de linker kant van het venster op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‘Plaats in dit document’ 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selecteer in de lijst de juiste dia. Klik vervolgens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BAAA7382-C617-4D6C-8F4B-5A8D59A17CCD}"/>
                </a:ext>
              </a:extLst>
            </p:cNvPr>
            <p:cNvSpPr/>
            <p:nvPr userDrawn="1"/>
          </p:nvSpPr>
          <p:spPr>
            <a:xfrm>
              <a:off x="-3423240" y="620825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C73E0115-5AE2-4D21-9F60-0C8DDAB827A3}"/>
                </a:ext>
              </a:extLst>
            </p:cNvPr>
            <p:cNvSpPr/>
            <p:nvPr userDrawn="1"/>
          </p:nvSpPr>
          <p:spPr>
            <a:xfrm>
              <a:off x="-3057558" y="6274316"/>
              <a:ext cx="2817996" cy="46468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Kopieer de rechthoek op andere menuknoppen en pas de hyperlinks aan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door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stap 4 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te herhalen. 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4869DBF7-1D31-4ED0-B1B9-75CC7BB39E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7580" y="6848056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5EA7D08F-52A6-44D6-ADD8-833336978899}"/>
                </a:ext>
              </a:extLst>
            </p:cNvPr>
            <p:cNvGrpSpPr/>
            <p:nvPr userDrawn="1"/>
          </p:nvGrpSpPr>
          <p:grpSpPr>
            <a:xfrm>
              <a:off x="-3059446" y="4284710"/>
              <a:ext cx="2765843" cy="337337"/>
              <a:chOff x="5114260" y="1150425"/>
              <a:chExt cx="2545193" cy="310425"/>
            </a:xfrm>
          </p:grpSpPr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0FB8B2BB-4AB5-4F4B-9AD1-48AA6CD61692}"/>
                  </a:ext>
                </a:extLst>
              </p:cNvPr>
              <p:cNvSpPr/>
              <p:nvPr userDrawn="1"/>
            </p:nvSpPr>
            <p:spPr>
              <a:xfrm>
                <a:off x="5114260" y="1150425"/>
                <a:ext cx="2545193" cy="310425"/>
              </a:xfrm>
              <a:prstGeom prst="rect">
                <a:avLst/>
              </a:prstGeom>
              <a:solidFill>
                <a:srgbClr val="F0F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92F620DF-CB0F-4886-A9FF-365ECFA4D951}"/>
                  </a:ext>
                </a:extLst>
              </p:cNvPr>
              <p:cNvSpPr txBox="1"/>
              <p:nvPr userDrawn="1"/>
            </p:nvSpPr>
            <p:spPr>
              <a:xfrm>
                <a:off x="5129419" y="1227111"/>
                <a:ext cx="1156604" cy="186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Door</a:t>
                </a:r>
                <a:r>
                  <a:rPr kumimoji="0" lang="nl-NL" sz="800" b="0" i="0" u="sng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z</a:t>
                </a: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ichtigheid</a:t>
                </a: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BA58566E-F6AF-4771-AAE1-145131736C93}"/>
                  </a:ext>
                </a:extLst>
              </p:cNvPr>
              <p:cNvSpPr/>
              <p:nvPr userDrawn="1"/>
            </p:nvSpPr>
            <p:spPr>
              <a:xfrm>
                <a:off x="6929354" y="1274066"/>
                <a:ext cx="21632" cy="87795"/>
              </a:xfrm>
              <a:prstGeom prst="rect">
                <a:avLst/>
              </a:prstGeom>
              <a:solidFill>
                <a:srgbClr val="CC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AC98D24F-DA7F-47F3-98FD-B1E65A70289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49103" y="1316473"/>
                <a:ext cx="883325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2CA9F4FF-46A4-45CB-A579-8547F9FAC91C}"/>
                  </a:ext>
                </a:extLst>
              </p:cNvPr>
              <p:cNvSpPr/>
              <p:nvPr userDrawn="1"/>
            </p:nvSpPr>
            <p:spPr>
              <a:xfrm>
                <a:off x="7020991" y="1228060"/>
                <a:ext cx="570656" cy="15949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818181"/>
                </a:solidFill>
                <a:prstDash val="solid"/>
              </a:ln>
              <a:effectLst/>
            </p:spPr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100%</a:t>
                </a:r>
              </a:p>
            </p:txBody>
          </p:sp>
          <p:sp>
            <p:nvSpPr>
              <p:cNvPr id="34" name="Gelijkbenige driehoek 33">
                <a:extLst>
                  <a:ext uri="{FF2B5EF4-FFF2-40B4-BE49-F238E27FC236}">
                    <a16:creationId xmlns:a16="http://schemas.microsoft.com/office/drawing/2014/main" id="{73B25DE4-1385-47ED-8E04-FF00DCDD9754}"/>
                  </a:ext>
                </a:extLst>
              </p:cNvPr>
              <p:cNvSpPr/>
              <p:nvPr userDrawn="1"/>
            </p:nvSpPr>
            <p:spPr>
              <a:xfrm>
                <a:off x="7508703" y="1252854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Gelijkbenige driehoek 34">
                <a:extLst>
                  <a:ext uri="{FF2B5EF4-FFF2-40B4-BE49-F238E27FC236}">
                    <a16:creationId xmlns:a16="http://schemas.microsoft.com/office/drawing/2014/main" id="{4B6A70BB-0F6E-47BD-B4AA-A0E6F6BDC294}"/>
                  </a:ext>
                </a:extLst>
              </p:cNvPr>
              <p:cNvSpPr/>
              <p:nvPr userDrawn="1"/>
            </p:nvSpPr>
            <p:spPr>
              <a:xfrm flipV="1">
                <a:off x="7508703" y="1330136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8" name="Tijdelijke aanduiding voor verticale tekst 127">
            <a:extLst>
              <a:ext uri="{FF2B5EF4-FFF2-40B4-BE49-F238E27FC236}">
                <a16:creationId xmlns:a16="http://schemas.microsoft.com/office/drawing/2014/main" id="{0B7D3114-EF2D-4F31-955D-946A871BD763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 rot="10800000" flipH="1">
            <a:off x="0" y="5685870"/>
            <a:ext cx="12192000" cy="1172129"/>
          </a:xfrm>
          <a:custGeom>
            <a:avLst/>
            <a:gdLst>
              <a:gd name="connsiteX0" fmla="*/ 1326077 w 2650877"/>
              <a:gd name="connsiteY0" fmla="*/ 0 h 1296826"/>
              <a:gd name="connsiteX1" fmla="*/ 2650877 w 2650877"/>
              <a:gd name="connsiteY1" fmla="*/ 0 h 1296826"/>
              <a:gd name="connsiteX2" fmla="*/ 2650877 w 2650877"/>
              <a:gd name="connsiteY2" fmla="*/ 1 h 1296826"/>
              <a:gd name="connsiteX3" fmla="*/ 2650877 w 2650877"/>
              <a:gd name="connsiteY3" fmla="*/ 496800 h 1296826"/>
              <a:gd name="connsiteX4" fmla="*/ 2650877 w 2650877"/>
              <a:gd name="connsiteY4" fmla="*/ 1296826 h 1296826"/>
              <a:gd name="connsiteX5" fmla="*/ 0 w 2650877"/>
              <a:gd name="connsiteY5" fmla="*/ 1 h 1296826"/>
              <a:gd name="connsiteX6" fmla="*/ 1326077 w 2650877"/>
              <a:gd name="connsiteY6" fmla="*/ 1 h 129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0877" h="1296826">
                <a:moveTo>
                  <a:pt x="1326077" y="0"/>
                </a:moveTo>
                <a:lnTo>
                  <a:pt x="2650877" y="0"/>
                </a:lnTo>
                <a:lnTo>
                  <a:pt x="2650877" y="1"/>
                </a:lnTo>
                <a:lnTo>
                  <a:pt x="2650877" y="496800"/>
                </a:lnTo>
                <a:lnTo>
                  <a:pt x="2650877" y="1296826"/>
                </a:lnTo>
                <a:lnTo>
                  <a:pt x="0" y="1"/>
                </a:lnTo>
                <a:lnTo>
                  <a:pt x="1326077" y="1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vert" wrap="square" lIns="0" tIns="0" rIns="0" bIns="0">
            <a:noAutofit/>
          </a:bodyPr>
          <a:lstStyle>
            <a:lvl1pPr marL="0" indent="0" algn="ctr">
              <a:buNone/>
              <a:defRPr sz="300">
                <a:solidFill>
                  <a:srgbClr val="FF0000">
                    <a:alpha val="0"/>
                  </a:srgb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 marL="446088" marR="0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Dit logo kan verwijderd worden</a:t>
            </a:r>
          </a:p>
        </p:txBody>
      </p:sp>
      <p:sp>
        <p:nvSpPr>
          <p:cNvPr id="127" name="Tijdelijke aanduiding voor verticale tekst 126">
            <a:extLst>
              <a:ext uri="{FF2B5EF4-FFF2-40B4-BE49-F238E27FC236}">
                <a16:creationId xmlns:a16="http://schemas.microsoft.com/office/drawing/2014/main" id="{79709858-8AED-460C-B7AF-17C5548CDF77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 rot="10800000">
            <a:off x="0" y="6105885"/>
            <a:ext cx="6096000" cy="752114"/>
          </a:xfrm>
          <a:custGeom>
            <a:avLst/>
            <a:gdLst>
              <a:gd name="connsiteX0" fmla="*/ 1326077 w 2650877"/>
              <a:gd name="connsiteY0" fmla="*/ 0 h 1296826"/>
              <a:gd name="connsiteX1" fmla="*/ 2650877 w 2650877"/>
              <a:gd name="connsiteY1" fmla="*/ 0 h 1296826"/>
              <a:gd name="connsiteX2" fmla="*/ 2650877 w 2650877"/>
              <a:gd name="connsiteY2" fmla="*/ 1 h 1296826"/>
              <a:gd name="connsiteX3" fmla="*/ 2650877 w 2650877"/>
              <a:gd name="connsiteY3" fmla="*/ 496800 h 1296826"/>
              <a:gd name="connsiteX4" fmla="*/ 2650877 w 2650877"/>
              <a:gd name="connsiteY4" fmla="*/ 1296826 h 1296826"/>
              <a:gd name="connsiteX5" fmla="*/ 0 w 2650877"/>
              <a:gd name="connsiteY5" fmla="*/ 1 h 1296826"/>
              <a:gd name="connsiteX6" fmla="*/ 1326077 w 2650877"/>
              <a:gd name="connsiteY6" fmla="*/ 1 h 129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0877" h="1296826">
                <a:moveTo>
                  <a:pt x="1326077" y="0"/>
                </a:moveTo>
                <a:lnTo>
                  <a:pt x="2650877" y="0"/>
                </a:lnTo>
                <a:lnTo>
                  <a:pt x="2650877" y="1"/>
                </a:lnTo>
                <a:lnTo>
                  <a:pt x="2650877" y="496800"/>
                </a:lnTo>
                <a:lnTo>
                  <a:pt x="2650877" y="1296826"/>
                </a:lnTo>
                <a:lnTo>
                  <a:pt x="0" y="1"/>
                </a:lnTo>
                <a:lnTo>
                  <a:pt x="1326077" y="1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vert" wrap="square" lIns="0" tIns="0" rIns="0" bIns="0">
            <a:noAutofit/>
          </a:bodyPr>
          <a:lstStyle>
            <a:lvl1pPr marL="0" indent="0" algn="ctr">
              <a:buNone/>
              <a:defRPr sz="300">
                <a:solidFill>
                  <a:srgbClr val="FF0000">
                    <a:alpha val="0"/>
                  </a:srgb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 marL="446088" marR="0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Dit logo kan verwijderd worden</a:t>
            </a:r>
          </a:p>
        </p:txBody>
      </p:sp>
      <p:sp>
        <p:nvSpPr>
          <p:cNvPr id="148" name="Hoofdstuk 4: Icoon">
            <a:extLst>
              <a:ext uri="{FF2B5EF4-FFF2-40B4-BE49-F238E27FC236}">
                <a16:creationId xmlns:a16="http://schemas.microsoft.com/office/drawing/2014/main" id="{9E01E26F-22F1-4782-8D32-21A8AAB53484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6878108" y="3429000"/>
            <a:ext cx="1894152" cy="2232132"/>
          </a:xfrm>
          <a:noFill/>
        </p:spPr>
        <p:txBody>
          <a:bodyPr rIns="0" bIns="6840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alpha val="40000"/>
                  </a:schemeClr>
                </a:solidFill>
                <a:latin typeface="+mj-lt"/>
              </a:defRPr>
            </a:lvl1pPr>
          </a:lstStyle>
          <a:p>
            <a:r>
              <a:rPr lang="nl-NL"/>
              <a:t>V</a:t>
            </a:r>
            <a:r>
              <a:rPr lang="en-US" err="1"/>
              <a:t>oeg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in</a:t>
            </a:r>
          </a:p>
        </p:txBody>
      </p:sp>
      <p:sp>
        <p:nvSpPr>
          <p:cNvPr id="149" name="Hoofdstuk 3: Icoon">
            <a:extLst>
              <a:ext uri="{FF2B5EF4-FFF2-40B4-BE49-F238E27FC236}">
                <a16:creationId xmlns:a16="http://schemas.microsoft.com/office/drawing/2014/main" id="{C534CDC0-B5EE-402B-8B3C-494236F0564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823237" y="3429000"/>
            <a:ext cx="1894152" cy="2232132"/>
          </a:xfrm>
          <a:noFill/>
        </p:spPr>
        <p:txBody>
          <a:bodyPr rIns="0" bIns="6840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alpha val="40000"/>
                  </a:schemeClr>
                </a:solidFill>
                <a:latin typeface="+mj-lt"/>
              </a:defRPr>
            </a:lvl1pPr>
          </a:lstStyle>
          <a:p>
            <a:r>
              <a:rPr lang="nl-NL"/>
              <a:t>V</a:t>
            </a:r>
            <a:r>
              <a:rPr lang="en-US" err="1"/>
              <a:t>oeg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in</a:t>
            </a:r>
          </a:p>
        </p:txBody>
      </p:sp>
      <p:sp>
        <p:nvSpPr>
          <p:cNvPr id="150" name="Hoofdstuk 2: Icoon">
            <a:extLst>
              <a:ext uri="{FF2B5EF4-FFF2-40B4-BE49-F238E27FC236}">
                <a16:creationId xmlns:a16="http://schemas.microsoft.com/office/drawing/2014/main" id="{7EF381B5-5350-4789-AC41-D52499079DB0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2768366" y="3429000"/>
            <a:ext cx="1894152" cy="2232132"/>
          </a:xfrm>
          <a:noFill/>
        </p:spPr>
        <p:txBody>
          <a:bodyPr rIns="0" bIns="6840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alpha val="40000"/>
                  </a:schemeClr>
                </a:solidFill>
                <a:latin typeface="+mj-lt"/>
              </a:defRPr>
            </a:lvl1pPr>
          </a:lstStyle>
          <a:p>
            <a:r>
              <a:rPr lang="nl-NL"/>
              <a:t>V</a:t>
            </a:r>
            <a:r>
              <a:rPr lang="en-US" err="1"/>
              <a:t>oeg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in</a:t>
            </a:r>
          </a:p>
        </p:txBody>
      </p:sp>
      <p:sp>
        <p:nvSpPr>
          <p:cNvPr id="151" name="Hoofdstuk 1: Icoon">
            <a:extLst>
              <a:ext uri="{FF2B5EF4-FFF2-40B4-BE49-F238E27FC236}">
                <a16:creationId xmlns:a16="http://schemas.microsoft.com/office/drawing/2014/main" id="{CD42D29B-98F8-42DB-9CCA-0990169B103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12496" y="3428838"/>
            <a:ext cx="1895151" cy="2233310"/>
          </a:xfrm>
          <a:noFill/>
        </p:spPr>
        <p:txBody>
          <a:bodyPr rIns="0" bIns="6840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alpha val="40000"/>
                  </a:schemeClr>
                </a:solidFill>
                <a:latin typeface="+mj-lt"/>
              </a:defRPr>
            </a:lvl1pPr>
          </a:lstStyle>
          <a:p>
            <a:r>
              <a:rPr lang="nl-NL"/>
              <a:t>V</a:t>
            </a:r>
            <a:r>
              <a:rPr lang="en-US" err="1"/>
              <a:t>oeg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in</a:t>
            </a:r>
          </a:p>
        </p:txBody>
      </p:sp>
      <p:sp>
        <p:nvSpPr>
          <p:cNvPr id="152" name="Hoofdstuk 4: Tekstveld">
            <a:extLst>
              <a:ext uri="{FF2B5EF4-FFF2-40B4-BE49-F238E27FC236}">
                <a16:creationId xmlns:a16="http://schemas.microsoft.com/office/drawing/2014/main" id="{FE4571AE-866A-4C7A-AC0A-B45118FFD8D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878130" y="5136440"/>
            <a:ext cx="1894064" cy="524691"/>
          </a:xfrm>
          <a:solidFill>
            <a:schemeClr val="bg1"/>
          </a:solidFill>
        </p:spPr>
        <p:txBody>
          <a:bodyPr lIns="0" tIns="0" rIns="0" bIns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/>
              <a:t>Plaats hier je titel</a:t>
            </a:r>
          </a:p>
        </p:txBody>
      </p:sp>
      <p:sp>
        <p:nvSpPr>
          <p:cNvPr id="153" name="Hoofdstuk 3: Tekstveld">
            <a:extLst>
              <a:ext uri="{FF2B5EF4-FFF2-40B4-BE49-F238E27FC236}">
                <a16:creationId xmlns:a16="http://schemas.microsoft.com/office/drawing/2014/main" id="{3A9AAA61-AB4D-452D-AC74-82AE3B2CFA0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823281" y="5136440"/>
            <a:ext cx="1894064" cy="524691"/>
          </a:xfrm>
          <a:solidFill>
            <a:schemeClr val="bg1"/>
          </a:solidFill>
        </p:spPr>
        <p:txBody>
          <a:bodyPr lIns="0" tIns="0" rIns="0" bIns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/>
              <a:t>Plaats hier je titel</a:t>
            </a:r>
          </a:p>
        </p:txBody>
      </p:sp>
      <p:sp>
        <p:nvSpPr>
          <p:cNvPr id="154" name="Hoofdstuk 2: Tekstveld">
            <a:extLst>
              <a:ext uri="{FF2B5EF4-FFF2-40B4-BE49-F238E27FC236}">
                <a16:creationId xmlns:a16="http://schemas.microsoft.com/office/drawing/2014/main" id="{788B0F60-8944-4AD7-A898-1DCA1B64B81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768432" y="5136440"/>
            <a:ext cx="1894064" cy="524691"/>
          </a:xfrm>
          <a:solidFill>
            <a:schemeClr val="bg1"/>
          </a:solidFill>
        </p:spPr>
        <p:txBody>
          <a:bodyPr lIns="0" tIns="0" rIns="0" bIns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/>
              <a:t>Plaats hier je titel</a:t>
            </a:r>
          </a:p>
        </p:txBody>
      </p:sp>
      <p:sp>
        <p:nvSpPr>
          <p:cNvPr id="155" name="Hoofdstuk 1: Tekstveld">
            <a:extLst>
              <a:ext uri="{FF2B5EF4-FFF2-40B4-BE49-F238E27FC236}">
                <a16:creationId xmlns:a16="http://schemas.microsoft.com/office/drawing/2014/main" id="{0804EDFE-B1B4-47AD-A40E-15E3F402FA9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13583" y="5137005"/>
            <a:ext cx="1894064" cy="525142"/>
          </a:xfrm>
          <a:solidFill>
            <a:schemeClr val="bg1"/>
          </a:solidFill>
        </p:spPr>
        <p:txBody>
          <a:bodyPr lIns="0" tIns="0" rIns="0" bIns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/>
              <a:t>Plaats hier je titel</a:t>
            </a:r>
          </a:p>
        </p:txBody>
      </p:sp>
      <p:sp>
        <p:nvSpPr>
          <p:cNvPr id="158" name="Tekstvak 157">
            <a:extLst>
              <a:ext uri="{FF2B5EF4-FFF2-40B4-BE49-F238E27FC236}">
                <a16:creationId xmlns:a16="http://schemas.microsoft.com/office/drawing/2014/main" id="{6E25D7D9-762D-4CA4-AC04-6ACE2B8D3A2D}"/>
              </a:ext>
            </a:extLst>
          </p:cNvPr>
          <p:cNvSpPr txBox="1"/>
          <p:nvPr userDrawn="1"/>
        </p:nvSpPr>
        <p:spPr>
          <a:xfrm>
            <a:off x="2236" y="-50687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Interactief menu - 8 knoppen</a:t>
            </a:r>
            <a:endParaRPr lang="nl-NL" sz="1400" b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32" name="Afbeelding 131">
            <a:extLst>
              <a:ext uri="{FF2B5EF4-FFF2-40B4-BE49-F238E27FC236}">
                <a16:creationId xmlns:a16="http://schemas.microsoft.com/office/drawing/2014/main" id="{F284240B-3D32-40F6-BB37-D5FEC6E3C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0744" y="476654"/>
            <a:ext cx="605291" cy="43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ef menu - 10 kno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jdelijke aanduiding voor afbeelding 132">
            <a:extLst>
              <a:ext uri="{FF2B5EF4-FFF2-40B4-BE49-F238E27FC236}">
                <a16:creationId xmlns:a16="http://schemas.microsoft.com/office/drawing/2014/main" id="{6E5955B6-CCD6-4024-A935-34D25C0A6A6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626174"/>
            <a:ext cx="12192000" cy="6231826"/>
          </a:xfrm>
          <a:custGeom>
            <a:avLst/>
            <a:gdLst>
              <a:gd name="connsiteX0" fmla="*/ 0 w 12192000"/>
              <a:gd name="connsiteY0" fmla="*/ 1 h 5310539"/>
              <a:gd name="connsiteX1" fmla="*/ 12192000 w 12192000"/>
              <a:gd name="connsiteY1" fmla="*/ 1296826 h 5310539"/>
              <a:gd name="connsiteX2" fmla="*/ 12192000 w 12192000"/>
              <a:gd name="connsiteY2" fmla="*/ 5310539 h 5310539"/>
              <a:gd name="connsiteX3" fmla="*/ 0 w 12192000"/>
              <a:gd name="connsiteY3" fmla="*/ 5310539 h 5310539"/>
              <a:gd name="connsiteX4" fmla="*/ 0 w 12192000"/>
              <a:gd name="connsiteY4" fmla="*/ 0 h 5310539"/>
              <a:gd name="connsiteX5" fmla="*/ 6098936 w 12192000"/>
              <a:gd name="connsiteY5" fmla="*/ 0 h 5310539"/>
              <a:gd name="connsiteX6" fmla="*/ 6098936 w 12192000"/>
              <a:gd name="connsiteY6" fmla="*/ 1 h 5310539"/>
              <a:gd name="connsiteX7" fmla="*/ 0 w 12192000"/>
              <a:gd name="connsiteY7" fmla="*/ 1 h 5310539"/>
              <a:gd name="connsiteX0" fmla="*/ 0 w 12192000"/>
              <a:gd name="connsiteY0" fmla="*/ 1 h 5310539"/>
              <a:gd name="connsiteX1" fmla="*/ 12192000 w 12192000"/>
              <a:gd name="connsiteY1" fmla="*/ 1296826 h 5310539"/>
              <a:gd name="connsiteX2" fmla="*/ 12192000 w 12192000"/>
              <a:gd name="connsiteY2" fmla="*/ 5310539 h 5310539"/>
              <a:gd name="connsiteX3" fmla="*/ 0 w 12192000"/>
              <a:gd name="connsiteY3" fmla="*/ 5310539 h 5310539"/>
              <a:gd name="connsiteX4" fmla="*/ 0 w 12192000"/>
              <a:gd name="connsiteY4" fmla="*/ 1 h 5310539"/>
              <a:gd name="connsiteX5" fmla="*/ 0 w 12192000"/>
              <a:gd name="connsiteY5" fmla="*/ 0 h 5310539"/>
              <a:gd name="connsiteX6" fmla="*/ 6098936 w 12192000"/>
              <a:gd name="connsiteY6" fmla="*/ 0 h 5310539"/>
              <a:gd name="connsiteX7" fmla="*/ 0 w 12192000"/>
              <a:gd name="connsiteY7" fmla="*/ 1 h 5310539"/>
              <a:gd name="connsiteX8" fmla="*/ 0 w 12192000"/>
              <a:gd name="connsiteY8" fmla="*/ 0 h 5310539"/>
              <a:gd name="connsiteX0" fmla="*/ 0 w 12192000"/>
              <a:gd name="connsiteY0" fmla="*/ 1 h 5310539"/>
              <a:gd name="connsiteX1" fmla="*/ 12192000 w 12192000"/>
              <a:gd name="connsiteY1" fmla="*/ 1296826 h 5310539"/>
              <a:gd name="connsiteX2" fmla="*/ 12192000 w 12192000"/>
              <a:gd name="connsiteY2" fmla="*/ 5310539 h 5310539"/>
              <a:gd name="connsiteX3" fmla="*/ 0 w 12192000"/>
              <a:gd name="connsiteY3" fmla="*/ 5310539 h 5310539"/>
              <a:gd name="connsiteX4" fmla="*/ 0 w 12192000"/>
              <a:gd name="connsiteY4" fmla="*/ 1 h 5310539"/>
              <a:gd name="connsiteX5" fmla="*/ 0 w 12192000"/>
              <a:gd name="connsiteY5" fmla="*/ 0 h 5310539"/>
              <a:gd name="connsiteX6" fmla="*/ 0 w 12192000"/>
              <a:gd name="connsiteY6" fmla="*/ 1 h 5310539"/>
              <a:gd name="connsiteX7" fmla="*/ 0 w 12192000"/>
              <a:gd name="connsiteY7" fmla="*/ 0 h 531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310539">
                <a:moveTo>
                  <a:pt x="0" y="1"/>
                </a:moveTo>
                <a:lnTo>
                  <a:pt x="12192000" y="1296826"/>
                </a:lnTo>
                <a:lnTo>
                  <a:pt x="12192000" y="5310539"/>
                </a:lnTo>
                <a:lnTo>
                  <a:pt x="0" y="5310539"/>
                </a:lnTo>
                <a:lnTo>
                  <a:pt x="0" y="1"/>
                </a:lnTo>
                <a:close/>
                <a:moveTo>
                  <a:pt x="0" y="0"/>
                </a:move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9216000" tIns="1476000" rIns="36000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bg1">
                    <a:lumMod val="75000"/>
                    <a:alpha val="0"/>
                  </a:schemeClr>
                </a:solidFill>
                <a:latin typeface="+mj-lt"/>
              </a:defRPr>
            </a:lvl1pPr>
          </a:lstStyle>
          <a:p>
            <a:r>
              <a:rPr lang="nl-NL">
                <a:latin typeface="+mj-lt"/>
              </a:rPr>
              <a:t>Sleep een foto op dit invoegvenster om een </a:t>
            </a:r>
            <a:br>
              <a:rPr lang="nl-NL">
                <a:latin typeface="+mj-lt"/>
              </a:rPr>
            </a:br>
            <a:r>
              <a:rPr lang="nl-NL">
                <a:latin typeface="+mj-lt"/>
              </a:rPr>
              <a:t>achtergrondfoto aan je </a:t>
            </a:r>
            <a:br>
              <a:rPr lang="nl-NL">
                <a:latin typeface="+mj-lt"/>
              </a:rPr>
            </a:br>
            <a:r>
              <a:rPr lang="nl-NL">
                <a:latin typeface="+mj-lt"/>
              </a:rPr>
              <a:t>menu toe te voegen.</a:t>
            </a:r>
            <a:endParaRPr lang="en-US"/>
          </a:p>
        </p:txBody>
      </p:sp>
      <p:sp>
        <p:nvSpPr>
          <p:cNvPr id="114" name="Hoofdstuk 4: Icoon">
            <a:extLst>
              <a:ext uri="{FF2B5EF4-FFF2-40B4-BE49-F238E27FC236}">
                <a16:creationId xmlns:a16="http://schemas.microsoft.com/office/drawing/2014/main" id="{A5662698-558F-4B8A-94D3-ACA46DB6015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878108" y="1058437"/>
            <a:ext cx="1894152" cy="2232132"/>
          </a:xfrm>
          <a:noFill/>
        </p:spPr>
        <p:txBody>
          <a:bodyPr rIns="0" bIns="6840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alpha val="40000"/>
                  </a:schemeClr>
                </a:solidFill>
                <a:latin typeface="+mj-lt"/>
              </a:defRPr>
            </a:lvl1pPr>
          </a:lstStyle>
          <a:p>
            <a:r>
              <a:rPr lang="nl-NL"/>
              <a:t>V</a:t>
            </a:r>
            <a:r>
              <a:rPr lang="en-US" err="1"/>
              <a:t>oeg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in</a:t>
            </a:r>
          </a:p>
        </p:txBody>
      </p:sp>
      <p:sp>
        <p:nvSpPr>
          <p:cNvPr id="115" name="Hoofdstuk 3: Icoon">
            <a:extLst>
              <a:ext uri="{FF2B5EF4-FFF2-40B4-BE49-F238E27FC236}">
                <a16:creationId xmlns:a16="http://schemas.microsoft.com/office/drawing/2014/main" id="{41C6C63C-C61D-483A-A98C-AB8325663BFA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823237" y="1058437"/>
            <a:ext cx="1894152" cy="2232132"/>
          </a:xfrm>
          <a:noFill/>
        </p:spPr>
        <p:txBody>
          <a:bodyPr rIns="0" bIns="6840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alpha val="40000"/>
                  </a:schemeClr>
                </a:solidFill>
                <a:latin typeface="+mj-lt"/>
              </a:defRPr>
            </a:lvl1pPr>
          </a:lstStyle>
          <a:p>
            <a:r>
              <a:rPr lang="nl-NL"/>
              <a:t>V</a:t>
            </a:r>
            <a:r>
              <a:rPr lang="en-US" err="1"/>
              <a:t>oeg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in</a:t>
            </a:r>
          </a:p>
        </p:txBody>
      </p:sp>
      <p:sp>
        <p:nvSpPr>
          <p:cNvPr id="116" name="Hoofdstuk 2: Icoon">
            <a:extLst>
              <a:ext uri="{FF2B5EF4-FFF2-40B4-BE49-F238E27FC236}">
                <a16:creationId xmlns:a16="http://schemas.microsoft.com/office/drawing/2014/main" id="{864450D6-5E32-4874-85E8-FCD623E42DA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768366" y="1058437"/>
            <a:ext cx="1894152" cy="2232132"/>
          </a:xfrm>
          <a:noFill/>
        </p:spPr>
        <p:txBody>
          <a:bodyPr rIns="0" bIns="6840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alpha val="40000"/>
                  </a:schemeClr>
                </a:solidFill>
                <a:latin typeface="+mj-lt"/>
              </a:defRPr>
            </a:lvl1pPr>
          </a:lstStyle>
          <a:p>
            <a:r>
              <a:rPr lang="nl-NL"/>
              <a:t>V</a:t>
            </a:r>
            <a:r>
              <a:rPr lang="en-US" err="1"/>
              <a:t>oeg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in</a:t>
            </a:r>
          </a:p>
        </p:txBody>
      </p:sp>
      <p:sp>
        <p:nvSpPr>
          <p:cNvPr id="117" name="Hoofdstuk 1: Icoon">
            <a:extLst>
              <a:ext uri="{FF2B5EF4-FFF2-40B4-BE49-F238E27FC236}">
                <a16:creationId xmlns:a16="http://schemas.microsoft.com/office/drawing/2014/main" id="{B87F6630-6937-4E57-A0EB-C13B57FE6F6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12496" y="1058275"/>
            <a:ext cx="1895151" cy="2233310"/>
          </a:xfrm>
          <a:noFill/>
        </p:spPr>
        <p:txBody>
          <a:bodyPr rIns="0" bIns="6840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alpha val="40000"/>
                  </a:schemeClr>
                </a:solidFill>
                <a:latin typeface="+mj-lt"/>
              </a:defRPr>
            </a:lvl1pPr>
          </a:lstStyle>
          <a:p>
            <a:r>
              <a:rPr lang="nl-NL"/>
              <a:t>V</a:t>
            </a:r>
            <a:r>
              <a:rPr lang="en-US" err="1"/>
              <a:t>oeg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in</a:t>
            </a:r>
          </a:p>
        </p:txBody>
      </p:sp>
      <p:sp>
        <p:nvSpPr>
          <p:cNvPr id="122" name="Hoofdstuk 4: Tekstveld">
            <a:extLst>
              <a:ext uri="{FF2B5EF4-FFF2-40B4-BE49-F238E27FC236}">
                <a16:creationId xmlns:a16="http://schemas.microsoft.com/office/drawing/2014/main" id="{1ECC4666-1E24-479F-AFD6-2AE8AB70D0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78130" y="2765877"/>
            <a:ext cx="1894064" cy="524691"/>
          </a:xfrm>
          <a:solidFill>
            <a:schemeClr val="bg1"/>
          </a:solidFill>
        </p:spPr>
        <p:txBody>
          <a:bodyPr lIns="0" tIns="0" rIns="0" bIns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/>
              <a:t>Plaats hier je titel</a:t>
            </a:r>
          </a:p>
        </p:txBody>
      </p:sp>
      <p:sp>
        <p:nvSpPr>
          <p:cNvPr id="123" name="Hoofdstuk 3: Tekstveld">
            <a:extLst>
              <a:ext uri="{FF2B5EF4-FFF2-40B4-BE49-F238E27FC236}">
                <a16:creationId xmlns:a16="http://schemas.microsoft.com/office/drawing/2014/main" id="{A81F1617-15B8-4830-8A98-6E2A80F975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23281" y="2765877"/>
            <a:ext cx="1894064" cy="524691"/>
          </a:xfrm>
          <a:solidFill>
            <a:schemeClr val="bg1"/>
          </a:solidFill>
        </p:spPr>
        <p:txBody>
          <a:bodyPr lIns="0" tIns="0" rIns="0" bIns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/>
              <a:t>Plaats hier je titel</a:t>
            </a:r>
          </a:p>
        </p:txBody>
      </p:sp>
      <p:sp>
        <p:nvSpPr>
          <p:cNvPr id="124" name="Hoofdstuk 2: Tekstveld">
            <a:extLst>
              <a:ext uri="{FF2B5EF4-FFF2-40B4-BE49-F238E27FC236}">
                <a16:creationId xmlns:a16="http://schemas.microsoft.com/office/drawing/2014/main" id="{EE6D0B67-3B6D-4620-9304-073433079B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8432" y="2765877"/>
            <a:ext cx="1894064" cy="524691"/>
          </a:xfrm>
          <a:solidFill>
            <a:schemeClr val="bg1"/>
          </a:solidFill>
        </p:spPr>
        <p:txBody>
          <a:bodyPr lIns="0" tIns="0" rIns="0" bIns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/>
              <a:t>Plaats hier je titel</a:t>
            </a:r>
          </a:p>
        </p:txBody>
      </p:sp>
      <p:sp>
        <p:nvSpPr>
          <p:cNvPr id="125" name="Hoofdstuk 1: Tekstveld">
            <a:extLst>
              <a:ext uri="{FF2B5EF4-FFF2-40B4-BE49-F238E27FC236}">
                <a16:creationId xmlns:a16="http://schemas.microsoft.com/office/drawing/2014/main" id="{698F848D-111C-458F-9A2F-4959BBA34E6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13583" y="2766442"/>
            <a:ext cx="1894064" cy="525142"/>
          </a:xfrm>
          <a:solidFill>
            <a:schemeClr val="bg1"/>
          </a:solidFill>
        </p:spPr>
        <p:txBody>
          <a:bodyPr lIns="0" tIns="0" rIns="0" bIns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/>
              <a:t>Plaats hier je titel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AA28EE-5525-414C-A84B-5966E1382E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935472"/>
            <a:ext cx="339725" cy="365125"/>
          </a:xfrm>
        </p:spPr>
        <p:txBody>
          <a:bodyPr/>
          <a:lstStyle/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5" name="Instructie">
            <a:extLst>
              <a:ext uri="{FF2B5EF4-FFF2-40B4-BE49-F238E27FC236}">
                <a16:creationId xmlns:a16="http://schemas.microsoft.com/office/drawing/2014/main" id="{E70A4C6B-4F7F-4CFB-A6F4-41F204C533F9}"/>
              </a:ext>
            </a:extLst>
          </p:cNvPr>
          <p:cNvGrpSpPr/>
          <p:nvPr userDrawn="1"/>
        </p:nvGrpSpPr>
        <p:grpSpPr>
          <a:xfrm>
            <a:off x="12373722" y="1434"/>
            <a:ext cx="3183678" cy="6846622"/>
            <a:chOff x="-3423240" y="1434"/>
            <a:chExt cx="3183678" cy="6846622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C1B15A1-D624-49BF-B021-51741EA4DB54}"/>
                </a:ext>
              </a:extLst>
            </p:cNvPr>
            <p:cNvSpPr/>
            <p:nvPr userDrawn="1"/>
          </p:nvSpPr>
          <p:spPr>
            <a:xfrm>
              <a:off x="-3417579" y="143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Hyperlink aanmaken/aanpassen</a:t>
              </a: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3BC4A28E-5AE5-487E-B1DB-CE7D008B1471}"/>
                </a:ext>
              </a:extLst>
            </p:cNvPr>
            <p:cNvSpPr/>
            <p:nvPr userDrawn="1"/>
          </p:nvSpPr>
          <p:spPr>
            <a:xfrm>
              <a:off x="-3423240" y="36792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AC6A2FD6-AA25-4D3C-96A3-E8514F60DA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7580" y="24306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90896764-CB99-4F09-97C3-BE5F4AB1A05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7580" y="182462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8E70A28F-EDC1-4DB6-8E24-85D2BEBBA064}"/>
                </a:ext>
              </a:extLst>
            </p:cNvPr>
            <p:cNvSpPr/>
            <p:nvPr userDrawn="1"/>
          </p:nvSpPr>
          <p:spPr>
            <a:xfrm>
              <a:off x="-3057559" y="433986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Ga naar de tab ‘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‘Vormen’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Kies de vorm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‘Rechthoek’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sleep met de muis over de dia om de vorm te trekken.</a:t>
              </a:r>
            </a:p>
          </p:txBody>
        </p: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B4DB0C60-2337-47FD-A6E8-CDFD8ABC4C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7580" y="610588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43E479AF-21E7-4250-9D47-2A225FC89650}"/>
                </a:ext>
              </a:extLst>
            </p:cNvPr>
            <p:cNvSpPr/>
            <p:nvPr userDrawn="1"/>
          </p:nvSpPr>
          <p:spPr>
            <a:xfrm>
              <a:off x="-3423240" y="1951389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685799E0-D1A0-43EA-A1D1-5BEA42A4A2D4}"/>
                </a:ext>
              </a:extLst>
            </p:cNvPr>
            <p:cNvSpPr/>
            <p:nvPr userDrawn="1"/>
          </p:nvSpPr>
          <p:spPr>
            <a:xfrm>
              <a:off x="-3057559" y="2017452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Sleep het blokje over de menuknop heen en maak deze even groot als de menuknop. Klik met de rechter muisknop op de rechthoek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‘Vorm opmaken’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3893D421-BFFD-4EC8-91E0-3D8F1ABC8301}"/>
                </a:ext>
              </a:extLst>
            </p:cNvPr>
            <p:cNvGrpSpPr/>
            <p:nvPr userDrawn="1"/>
          </p:nvGrpSpPr>
          <p:grpSpPr>
            <a:xfrm>
              <a:off x="-3033717" y="5781713"/>
              <a:ext cx="825500" cy="209550"/>
              <a:chOff x="13504624" y="2482850"/>
              <a:chExt cx="825500" cy="209550"/>
            </a:xfrm>
          </p:grpSpPr>
          <p:sp>
            <p:nvSpPr>
              <p:cNvPr id="62" name="Rechthoek 61">
                <a:extLst>
                  <a:ext uri="{FF2B5EF4-FFF2-40B4-BE49-F238E27FC236}">
                    <a16:creationId xmlns:a16="http://schemas.microsoft.com/office/drawing/2014/main" id="{4B0690B7-A57A-4216-98A9-90CA35D7815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63" name="Rechte verbindingslijn 62">
                <a:extLst>
                  <a:ext uri="{FF2B5EF4-FFF2-40B4-BE49-F238E27FC236}">
                    <a16:creationId xmlns:a16="http://schemas.microsoft.com/office/drawing/2014/main" id="{04C7411A-F5CC-48CA-A531-606CE82D8EA0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64" name="Gelijkbenige driehoek 63">
                <a:extLst>
                  <a:ext uri="{FF2B5EF4-FFF2-40B4-BE49-F238E27FC236}">
                    <a16:creationId xmlns:a16="http://schemas.microsoft.com/office/drawing/2014/main" id="{AA6E0776-781C-4F1B-8802-249461031CC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E0C7F019-6F69-4DAC-95F9-644EE99CCB96}"/>
                </a:ext>
              </a:extLst>
            </p:cNvPr>
            <p:cNvSpPr/>
            <p:nvPr userDrawn="1"/>
          </p:nvSpPr>
          <p:spPr>
            <a:xfrm>
              <a:off x="-3423240" y="3651075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DDFA54F-C081-4497-822B-D08164F2EEB5}"/>
                </a:ext>
              </a:extLst>
            </p:cNvPr>
            <p:cNvSpPr/>
            <p:nvPr userDrawn="1"/>
          </p:nvSpPr>
          <p:spPr>
            <a:xfrm>
              <a:off x="-3057558" y="3717139"/>
              <a:ext cx="2817996" cy="4695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op de verfemmer,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‘Opvulling’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sleep bij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‘Doorzichtigheid’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teller naar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100%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Nu is het blokje volledig transparant.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18B63DF3-8107-48FC-B507-21221622F3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7580" y="473497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E922602C-3AE1-4CC1-89B6-1111DCF89303}"/>
                </a:ext>
              </a:extLst>
            </p:cNvPr>
            <p:cNvGrpSpPr/>
            <p:nvPr userDrawn="1"/>
          </p:nvGrpSpPr>
          <p:grpSpPr>
            <a:xfrm>
              <a:off x="-2993621" y="1130861"/>
              <a:ext cx="276126" cy="284085"/>
              <a:chOff x="806580" y="907261"/>
              <a:chExt cx="421725" cy="433881"/>
            </a:xfrm>
          </p:grpSpPr>
          <p:sp>
            <p:nvSpPr>
              <p:cNvPr id="59" name="Ovaal 58">
                <a:extLst>
                  <a:ext uri="{FF2B5EF4-FFF2-40B4-BE49-F238E27FC236}">
                    <a16:creationId xmlns:a16="http://schemas.microsoft.com/office/drawing/2014/main" id="{C33D7C8E-9E03-477E-A16B-FC8230CAE904}"/>
                  </a:ext>
                </a:extLst>
              </p:cNvPr>
              <p:cNvSpPr/>
              <p:nvPr userDrawn="1"/>
            </p:nvSpPr>
            <p:spPr>
              <a:xfrm>
                <a:off x="961059" y="907261"/>
                <a:ext cx="267246" cy="26724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7693B9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867CDEA1-A040-467A-8CB4-7A4DC18BDED1}"/>
                  </a:ext>
                </a:extLst>
              </p:cNvPr>
              <p:cNvSpPr/>
              <p:nvPr userDrawn="1"/>
            </p:nvSpPr>
            <p:spPr>
              <a:xfrm>
                <a:off x="806580" y="968645"/>
                <a:ext cx="247157" cy="24184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7693B9"/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" name="Ruit 60">
                <a:extLst>
                  <a:ext uri="{FF2B5EF4-FFF2-40B4-BE49-F238E27FC236}">
                    <a16:creationId xmlns:a16="http://schemas.microsoft.com/office/drawing/2014/main" id="{8CAAB217-91C7-4EFB-BA97-9BB228243CCF}"/>
                  </a:ext>
                </a:extLst>
              </p:cNvPr>
              <p:cNvSpPr/>
              <p:nvPr userDrawn="1"/>
            </p:nvSpPr>
            <p:spPr>
              <a:xfrm>
                <a:off x="888274" y="1060969"/>
                <a:ext cx="280173" cy="280173"/>
              </a:xfrm>
              <a:prstGeom prst="diamond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7693B9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0A31AB88-C7F2-4188-BD7D-7DA501C4D08B}"/>
                </a:ext>
              </a:extLst>
            </p:cNvPr>
            <p:cNvSpPr/>
            <p:nvPr userDrawn="1"/>
          </p:nvSpPr>
          <p:spPr>
            <a:xfrm>
              <a:off x="-3052944" y="1435429"/>
              <a:ext cx="394772" cy="161170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7512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Vormen</a:t>
              </a:r>
            </a:p>
          </p:txBody>
        </p:sp>
        <p:sp>
          <p:nvSpPr>
            <p:cNvPr id="20" name="Gelijkbenige driehoek 19">
              <a:extLst>
                <a:ext uri="{FF2B5EF4-FFF2-40B4-BE49-F238E27FC236}">
                  <a16:creationId xmlns:a16="http://schemas.microsoft.com/office/drawing/2014/main" id="{6815CF86-555B-49D4-A1C3-48B5D9B9833E}"/>
                </a:ext>
              </a:extLst>
            </p:cNvPr>
            <p:cNvSpPr/>
            <p:nvPr userDrawn="1"/>
          </p:nvSpPr>
          <p:spPr>
            <a:xfrm rot="10800000">
              <a:off x="-2898991" y="1648817"/>
              <a:ext cx="86866" cy="51147"/>
            </a:xfrm>
            <a:prstGeom prst="triangle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12175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5CED35ED-7C5B-43FB-875F-0D57C531D62B}"/>
                </a:ext>
              </a:extLst>
            </p:cNvPr>
            <p:cNvGrpSpPr/>
            <p:nvPr userDrawn="1"/>
          </p:nvGrpSpPr>
          <p:grpSpPr>
            <a:xfrm>
              <a:off x="-3057559" y="2743413"/>
              <a:ext cx="1470561" cy="678267"/>
              <a:chOff x="-3057559" y="2743413"/>
              <a:chExt cx="1470561" cy="678267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C6EFA567-AA25-4F4F-B7A2-CD16D5DC1180}"/>
                  </a:ext>
                </a:extLst>
              </p:cNvPr>
              <p:cNvSpPr/>
              <p:nvPr userDrawn="1"/>
            </p:nvSpPr>
            <p:spPr>
              <a:xfrm>
                <a:off x="-3057559" y="2743413"/>
                <a:ext cx="1421640" cy="58094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93EF8E4A-D3E4-4BA1-8C9C-9513FF4DA389}"/>
                  </a:ext>
                </a:extLst>
              </p:cNvPr>
              <p:cNvSpPr/>
              <p:nvPr userDrawn="1"/>
            </p:nvSpPr>
            <p:spPr>
              <a:xfrm>
                <a:off x="-3048000" y="3054802"/>
                <a:ext cx="1404937" cy="261256"/>
              </a:xfrm>
              <a:prstGeom prst="rect">
                <a:avLst/>
              </a:prstGeom>
              <a:solidFill>
                <a:srgbClr val="FCE4D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0B6C2E89-D34B-4641-B6CF-AC7E2A159CB5}"/>
                  </a:ext>
                </a:extLst>
              </p:cNvPr>
              <p:cNvSpPr txBox="1"/>
              <p:nvPr userDrawn="1"/>
            </p:nvSpPr>
            <p:spPr>
              <a:xfrm>
                <a:off x="-2817196" y="2782523"/>
                <a:ext cx="114793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Grootte en positie…</a:t>
                </a:r>
              </a:p>
            </p:txBody>
          </p: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81B5F691-73D3-4B37-9BA4-8335EC1923A0}"/>
                  </a:ext>
                </a:extLst>
              </p:cNvPr>
              <p:cNvSpPr txBox="1"/>
              <p:nvPr userDrawn="1"/>
            </p:nvSpPr>
            <p:spPr>
              <a:xfrm>
                <a:off x="-2830623" y="3103649"/>
                <a:ext cx="115660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Vorm opmaken…</a:t>
                </a:r>
              </a:p>
            </p:txBody>
          </p:sp>
          <p:pic>
            <p:nvPicPr>
              <p:cNvPr id="40" name="Picture 3">
                <a:extLst>
                  <a:ext uri="{FF2B5EF4-FFF2-40B4-BE49-F238E27FC236}">
                    <a16:creationId xmlns:a16="http://schemas.microsoft.com/office/drawing/2014/main" id="{2845F303-0C13-49B8-80BB-72AD5B97BC0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30084" y="3190349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EE66116C-2876-4E2F-89B4-09B725E92C0C}"/>
                  </a:ext>
                </a:extLst>
              </p:cNvPr>
              <p:cNvGrpSpPr/>
              <p:nvPr userDrawn="1"/>
            </p:nvGrpSpPr>
            <p:grpSpPr>
              <a:xfrm>
                <a:off x="-2986080" y="2795018"/>
                <a:ext cx="171801" cy="182567"/>
                <a:chOff x="-2991459" y="2784261"/>
                <a:chExt cx="171801" cy="182567"/>
              </a:xfrm>
            </p:grpSpPr>
            <p:sp>
              <p:nvSpPr>
                <p:cNvPr id="49" name="Rechthoek: afgeronde hoeken 48">
                  <a:extLst>
                    <a:ext uri="{FF2B5EF4-FFF2-40B4-BE49-F238E27FC236}">
                      <a16:creationId xmlns:a16="http://schemas.microsoft.com/office/drawing/2014/main" id="{84454704-E3D2-43FE-96A7-740E9A8916D3}"/>
                    </a:ext>
                  </a:extLst>
                </p:cNvPr>
                <p:cNvSpPr/>
                <p:nvPr userDrawn="1"/>
              </p:nvSpPr>
              <p:spPr>
                <a:xfrm>
                  <a:off x="-2865377" y="2808915"/>
                  <a:ext cx="45719" cy="131922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0" name="Rechte verbindingslijn 49">
                  <a:extLst>
                    <a:ext uri="{FF2B5EF4-FFF2-40B4-BE49-F238E27FC236}">
                      <a16:creationId xmlns:a16="http://schemas.microsoft.com/office/drawing/2014/main" id="{64619C32-ED2D-42A6-BEBA-4A398822611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2940784" y="2813530"/>
                  <a:ext cx="76560" cy="0"/>
                </a:xfrm>
                <a:prstGeom prst="lin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ysDot"/>
                </a:ln>
                <a:effectLst/>
              </p:spPr>
            </p:cxnSp>
            <p:cxnSp>
              <p:nvCxnSpPr>
                <p:cNvPr id="51" name="Rechte verbindingslijn 50">
                  <a:extLst>
                    <a:ext uri="{FF2B5EF4-FFF2-40B4-BE49-F238E27FC236}">
                      <a16:creationId xmlns:a16="http://schemas.microsoft.com/office/drawing/2014/main" id="{2F386360-50EF-4D99-86B4-B3EF8C04A21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2940784" y="2936435"/>
                  <a:ext cx="81939" cy="0"/>
                </a:xfrm>
                <a:prstGeom prst="lin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ysDot"/>
                </a:ln>
                <a:effectLst/>
              </p:spPr>
            </p:cxnSp>
            <p:sp>
              <p:nvSpPr>
                <p:cNvPr id="52" name="Rechthoek: afgeronde hoeken 51">
                  <a:extLst>
                    <a:ext uri="{FF2B5EF4-FFF2-40B4-BE49-F238E27FC236}">
                      <a16:creationId xmlns:a16="http://schemas.microsoft.com/office/drawing/2014/main" id="{477191DA-1DE9-4F5A-A9FD-7C22FC1647F2}"/>
                    </a:ext>
                  </a:extLst>
                </p:cNvPr>
                <p:cNvSpPr/>
                <p:nvPr userDrawn="1"/>
              </p:nvSpPr>
              <p:spPr>
                <a:xfrm>
                  <a:off x="-2984327" y="2855769"/>
                  <a:ext cx="45719" cy="38214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B4A355B4-BBA7-4A71-8E1F-DBFB65D1D67C}"/>
                    </a:ext>
                  </a:extLst>
                </p:cNvPr>
                <p:cNvGrpSpPr/>
                <p:nvPr userDrawn="1"/>
              </p:nvGrpSpPr>
              <p:grpSpPr>
                <a:xfrm rot="5400000">
                  <a:off x="-2990086" y="2782888"/>
                  <a:ext cx="57228" cy="59974"/>
                  <a:chOff x="-2355611" y="494641"/>
                  <a:chExt cx="76167" cy="79826"/>
                </a:xfrm>
              </p:grpSpPr>
              <p:sp>
                <p:nvSpPr>
                  <p:cNvPr id="57" name="Rechthoek 56">
                    <a:extLst>
                      <a:ext uri="{FF2B5EF4-FFF2-40B4-BE49-F238E27FC236}">
                        <a16:creationId xmlns:a16="http://schemas.microsoft.com/office/drawing/2014/main" id="{84339BF6-BD11-4102-A0C1-2BFAD17B1B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29421" y="518941"/>
                    <a:ext cx="49977" cy="31227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Pijl: punthaak 57">
                    <a:extLst>
                      <a:ext uri="{FF2B5EF4-FFF2-40B4-BE49-F238E27FC236}">
                        <a16:creationId xmlns:a16="http://schemas.microsoft.com/office/drawing/2014/main" id="{FD2E4DA5-9330-41FC-A087-D1400B320CF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355611" y="494641"/>
                    <a:ext cx="72569" cy="79826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id="{DB918ADF-C14E-4AB9-9C60-F18C2DA96CF5}"/>
                    </a:ext>
                  </a:extLst>
                </p:cNvPr>
                <p:cNvGrpSpPr/>
                <p:nvPr userDrawn="1"/>
              </p:nvGrpSpPr>
              <p:grpSpPr>
                <a:xfrm rot="16200000">
                  <a:off x="-2990086" y="2908227"/>
                  <a:ext cx="57228" cy="59974"/>
                  <a:chOff x="-2355611" y="494641"/>
                  <a:chExt cx="76167" cy="79826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72F276AD-9BCD-4826-8C83-CE805C650D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29421" y="518941"/>
                    <a:ext cx="49977" cy="31227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Pijl: punthaak 55">
                    <a:extLst>
                      <a:ext uri="{FF2B5EF4-FFF2-40B4-BE49-F238E27FC236}">
                        <a16:creationId xmlns:a16="http://schemas.microsoft.com/office/drawing/2014/main" id="{B3C17C4C-7A61-4005-B1DD-52A2121DA71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355611" y="494641"/>
                    <a:ext cx="72569" cy="79826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FC24D5D7-29B4-4A81-9480-554DB85259CB}"/>
                  </a:ext>
                </a:extLst>
              </p:cNvPr>
              <p:cNvGrpSpPr/>
              <p:nvPr userDrawn="1"/>
            </p:nvGrpSpPr>
            <p:grpSpPr>
              <a:xfrm>
                <a:off x="-2983875" y="3094353"/>
                <a:ext cx="179696" cy="192086"/>
                <a:chOff x="-899320" y="3037554"/>
                <a:chExt cx="257041" cy="274768"/>
              </a:xfrm>
            </p:grpSpPr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35AA4F82-BFC8-458B-B801-D4416D2A832E}"/>
                    </a:ext>
                  </a:extLst>
                </p:cNvPr>
                <p:cNvGrpSpPr/>
                <p:nvPr userDrawn="1"/>
              </p:nvGrpSpPr>
              <p:grpSpPr>
                <a:xfrm>
                  <a:off x="-899320" y="3037554"/>
                  <a:ext cx="175977" cy="165227"/>
                  <a:chOff x="-899320" y="3037554"/>
                  <a:chExt cx="175977" cy="165227"/>
                </a:xfrm>
              </p:grpSpPr>
              <p:sp>
                <p:nvSpPr>
                  <p:cNvPr id="46" name="Vrije vorm: vorm 45">
                    <a:extLst>
                      <a:ext uri="{FF2B5EF4-FFF2-40B4-BE49-F238E27FC236}">
                        <a16:creationId xmlns:a16="http://schemas.microsoft.com/office/drawing/2014/main" id="{7DFC1F4C-7645-4E11-B3B2-9713FEC9BC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804124" y="3081338"/>
                    <a:ext cx="80781" cy="121443"/>
                  </a:xfrm>
                  <a:custGeom>
                    <a:avLst/>
                    <a:gdLst>
                      <a:gd name="connsiteX0" fmla="*/ 0 w 54768"/>
                      <a:gd name="connsiteY0" fmla="*/ 0 h 71437"/>
                      <a:gd name="connsiteX1" fmla="*/ 4762 w 54768"/>
                      <a:gd name="connsiteY1" fmla="*/ 71437 h 71437"/>
                      <a:gd name="connsiteX2" fmla="*/ 54768 w 54768"/>
                      <a:gd name="connsiteY2" fmla="*/ 4762 h 71437"/>
                      <a:gd name="connsiteX3" fmla="*/ 0 w 54768"/>
                      <a:gd name="connsiteY3" fmla="*/ 0 h 71437"/>
                      <a:gd name="connsiteX0" fmla="*/ 0 w 54768"/>
                      <a:gd name="connsiteY0" fmla="*/ 0 h 71437"/>
                      <a:gd name="connsiteX1" fmla="*/ 4762 w 54768"/>
                      <a:gd name="connsiteY1" fmla="*/ 71437 h 71437"/>
                      <a:gd name="connsiteX2" fmla="*/ 54768 w 54768"/>
                      <a:gd name="connsiteY2" fmla="*/ 4762 h 71437"/>
                      <a:gd name="connsiteX3" fmla="*/ 0 w 54768"/>
                      <a:gd name="connsiteY3" fmla="*/ 0 h 71437"/>
                      <a:gd name="connsiteX0" fmla="*/ 0 w 61912"/>
                      <a:gd name="connsiteY0" fmla="*/ 4763 h 76200"/>
                      <a:gd name="connsiteX1" fmla="*/ 4762 w 61912"/>
                      <a:gd name="connsiteY1" fmla="*/ 76200 h 76200"/>
                      <a:gd name="connsiteX2" fmla="*/ 61912 w 61912"/>
                      <a:gd name="connsiteY2" fmla="*/ 0 h 76200"/>
                      <a:gd name="connsiteX3" fmla="*/ 0 w 61912"/>
                      <a:gd name="connsiteY3" fmla="*/ 4763 h 76200"/>
                      <a:gd name="connsiteX0" fmla="*/ 0 w 61912"/>
                      <a:gd name="connsiteY0" fmla="*/ 50015 h 121452"/>
                      <a:gd name="connsiteX1" fmla="*/ 4762 w 61912"/>
                      <a:gd name="connsiteY1" fmla="*/ 121452 h 121452"/>
                      <a:gd name="connsiteX2" fmla="*/ 61912 w 61912"/>
                      <a:gd name="connsiteY2" fmla="*/ 45252 h 121452"/>
                      <a:gd name="connsiteX3" fmla="*/ 7143 w 61912"/>
                      <a:gd name="connsiteY3" fmla="*/ 9 h 121452"/>
                      <a:gd name="connsiteX4" fmla="*/ 0 w 61912"/>
                      <a:gd name="connsiteY4" fmla="*/ 50015 h 121452"/>
                      <a:gd name="connsiteX0" fmla="*/ 30217 w 92129"/>
                      <a:gd name="connsiteY0" fmla="*/ 50015 h 121452"/>
                      <a:gd name="connsiteX1" fmla="*/ 34979 w 92129"/>
                      <a:gd name="connsiteY1" fmla="*/ 121452 h 121452"/>
                      <a:gd name="connsiteX2" fmla="*/ 92129 w 92129"/>
                      <a:gd name="connsiteY2" fmla="*/ 45252 h 121452"/>
                      <a:gd name="connsiteX3" fmla="*/ 37360 w 92129"/>
                      <a:gd name="connsiteY3" fmla="*/ 9 h 121452"/>
                      <a:gd name="connsiteX4" fmla="*/ 30217 w 92129"/>
                      <a:gd name="connsiteY4" fmla="*/ 50015 h 121452"/>
                      <a:gd name="connsiteX0" fmla="*/ 30217 w 92129"/>
                      <a:gd name="connsiteY0" fmla="*/ 50006 h 121443"/>
                      <a:gd name="connsiteX1" fmla="*/ 34979 w 92129"/>
                      <a:gd name="connsiteY1" fmla="*/ 121443 h 121443"/>
                      <a:gd name="connsiteX2" fmla="*/ 92129 w 92129"/>
                      <a:gd name="connsiteY2" fmla="*/ 45243 h 121443"/>
                      <a:gd name="connsiteX3" fmla="*/ 37360 w 92129"/>
                      <a:gd name="connsiteY3" fmla="*/ 0 h 121443"/>
                      <a:gd name="connsiteX4" fmla="*/ 30217 w 92129"/>
                      <a:gd name="connsiteY4" fmla="*/ 50006 h 121443"/>
                      <a:gd name="connsiteX0" fmla="*/ 30217 w 92490"/>
                      <a:gd name="connsiteY0" fmla="*/ 50006 h 121443"/>
                      <a:gd name="connsiteX1" fmla="*/ 34979 w 92490"/>
                      <a:gd name="connsiteY1" fmla="*/ 121443 h 121443"/>
                      <a:gd name="connsiteX2" fmla="*/ 92129 w 92490"/>
                      <a:gd name="connsiteY2" fmla="*/ 45243 h 121443"/>
                      <a:gd name="connsiteX3" fmla="*/ 37360 w 92490"/>
                      <a:gd name="connsiteY3" fmla="*/ 0 h 121443"/>
                      <a:gd name="connsiteX4" fmla="*/ 30217 w 92490"/>
                      <a:gd name="connsiteY4" fmla="*/ 50006 h 121443"/>
                      <a:gd name="connsiteX0" fmla="*/ 30217 w 80781"/>
                      <a:gd name="connsiteY0" fmla="*/ 50006 h 121443"/>
                      <a:gd name="connsiteX1" fmla="*/ 34979 w 80781"/>
                      <a:gd name="connsiteY1" fmla="*/ 121443 h 121443"/>
                      <a:gd name="connsiteX2" fmla="*/ 80222 w 80781"/>
                      <a:gd name="connsiteY2" fmla="*/ 52387 h 121443"/>
                      <a:gd name="connsiteX3" fmla="*/ 37360 w 80781"/>
                      <a:gd name="connsiteY3" fmla="*/ 0 h 121443"/>
                      <a:gd name="connsiteX4" fmla="*/ 30217 w 80781"/>
                      <a:gd name="connsiteY4" fmla="*/ 50006 h 121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781" h="121443">
                        <a:moveTo>
                          <a:pt x="30217" y="50006"/>
                        </a:moveTo>
                        <a:lnTo>
                          <a:pt x="34979" y="121443"/>
                        </a:lnTo>
                        <a:lnTo>
                          <a:pt x="80222" y="52387"/>
                        </a:lnTo>
                        <a:cubicBezTo>
                          <a:pt x="84191" y="29368"/>
                          <a:pt x="66729" y="1588"/>
                          <a:pt x="37360" y="0"/>
                        </a:cubicBezTo>
                        <a:cubicBezTo>
                          <a:pt x="-43602" y="21431"/>
                          <a:pt x="32598" y="33337"/>
                          <a:pt x="30217" y="50006"/>
                        </a:cubicBezTo>
                        <a:close/>
                      </a:path>
                    </a:pathLst>
                  </a:custGeom>
                  <a:solidFill>
                    <a:srgbClr val="366FA8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08F40463-10E0-452E-B3C9-E68A9B749516}"/>
                      </a:ext>
                    </a:extLst>
                  </p:cNvPr>
                  <p:cNvSpPr/>
                  <p:nvPr userDrawn="1"/>
                </p:nvSpPr>
                <p:spPr>
                  <a:xfrm rot="2903873">
                    <a:off x="-887744" y="3085651"/>
                    <a:ext cx="99751" cy="12290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8" name="Vrije vorm: vorm 47">
                    <a:extLst>
                      <a:ext uri="{FF2B5EF4-FFF2-40B4-BE49-F238E27FC236}">
                        <a16:creationId xmlns:a16="http://schemas.microsoft.com/office/drawing/2014/main" id="{51AF4FB8-CF31-4FA1-BD03-1851097A8B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894646" y="3037554"/>
                    <a:ext cx="64753" cy="85767"/>
                  </a:xfrm>
                  <a:custGeom>
                    <a:avLst/>
                    <a:gdLst>
                      <a:gd name="connsiteX0" fmla="*/ 0 w 52388"/>
                      <a:gd name="connsiteY0" fmla="*/ 76203 h 76203"/>
                      <a:gd name="connsiteX1" fmla="*/ 26194 w 52388"/>
                      <a:gd name="connsiteY1" fmla="*/ 3 h 76203"/>
                      <a:gd name="connsiteX2" fmla="*/ 52388 w 52388"/>
                      <a:gd name="connsiteY2" fmla="*/ 73822 h 76203"/>
                      <a:gd name="connsiteX0" fmla="*/ 0 w 52388"/>
                      <a:gd name="connsiteY0" fmla="*/ 76203 h 76203"/>
                      <a:gd name="connsiteX1" fmla="*/ 26194 w 52388"/>
                      <a:gd name="connsiteY1" fmla="*/ 3 h 76203"/>
                      <a:gd name="connsiteX2" fmla="*/ 52388 w 52388"/>
                      <a:gd name="connsiteY2" fmla="*/ 73822 h 76203"/>
                      <a:gd name="connsiteX0" fmla="*/ 0 w 46443"/>
                      <a:gd name="connsiteY0" fmla="*/ 78387 h 78387"/>
                      <a:gd name="connsiteX1" fmla="*/ 20249 w 46443"/>
                      <a:gd name="connsiteY1" fmla="*/ 11 h 78387"/>
                      <a:gd name="connsiteX2" fmla="*/ 46443 w 46443"/>
                      <a:gd name="connsiteY2" fmla="*/ 73830 h 78387"/>
                      <a:gd name="connsiteX0" fmla="*/ 135 w 46578"/>
                      <a:gd name="connsiteY0" fmla="*/ 78387 h 78387"/>
                      <a:gd name="connsiteX1" fmla="*/ 20384 w 46578"/>
                      <a:gd name="connsiteY1" fmla="*/ 11 h 78387"/>
                      <a:gd name="connsiteX2" fmla="*/ 46578 w 46578"/>
                      <a:gd name="connsiteY2" fmla="*/ 73830 h 78387"/>
                      <a:gd name="connsiteX0" fmla="*/ 295 w 46738"/>
                      <a:gd name="connsiteY0" fmla="*/ 78387 h 78387"/>
                      <a:gd name="connsiteX1" fmla="*/ 20544 w 46738"/>
                      <a:gd name="connsiteY1" fmla="*/ 11 h 78387"/>
                      <a:gd name="connsiteX2" fmla="*/ 46738 w 46738"/>
                      <a:gd name="connsiteY2" fmla="*/ 73830 h 78387"/>
                      <a:gd name="connsiteX0" fmla="*/ 127 w 39137"/>
                      <a:gd name="connsiteY0" fmla="*/ 78452 h 78452"/>
                      <a:gd name="connsiteX1" fmla="*/ 20376 w 39137"/>
                      <a:gd name="connsiteY1" fmla="*/ 76 h 78452"/>
                      <a:gd name="connsiteX2" fmla="*/ 39137 w 39137"/>
                      <a:gd name="connsiteY2" fmla="*/ 67366 h 78452"/>
                      <a:gd name="connsiteX0" fmla="*/ 127 w 39933"/>
                      <a:gd name="connsiteY0" fmla="*/ 78470 h 78470"/>
                      <a:gd name="connsiteX1" fmla="*/ 20376 w 39933"/>
                      <a:gd name="connsiteY1" fmla="*/ 94 h 78470"/>
                      <a:gd name="connsiteX2" fmla="*/ 39137 w 39933"/>
                      <a:gd name="connsiteY2" fmla="*/ 67384 h 78470"/>
                      <a:gd name="connsiteX0" fmla="*/ 219 w 40422"/>
                      <a:gd name="connsiteY0" fmla="*/ 78381 h 78381"/>
                      <a:gd name="connsiteX1" fmla="*/ 20468 w 40422"/>
                      <a:gd name="connsiteY1" fmla="*/ 5 h 78381"/>
                      <a:gd name="connsiteX2" fmla="*/ 39229 w 40422"/>
                      <a:gd name="connsiteY2" fmla="*/ 67295 h 78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422" h="78381">
                        <a:moveTo>
                          <a:pt x="219" y="78381"/>
                        </a:moveTo>
                        <a:cubicBezTo>
                          <a:pt x="-1454" y="18717"/>
                          <a:pt x="6534" y="-324"/>
                          <a:pt x="20468" y="5"/>
                        </a:cubicBezTo>
                        <a:cubicBezTo>
                          <a:pt x="34402" y="334"/>
                          <a:pt x="43874" y="23658"/>
                          <a:pt x="39229" y="67295"/>
                        </a:cubicBezTo>
                      </a:path>
                    </a:pathLst>
                  </a:custGeom>
                  <a:noFill/>
                  <a:ln w="12700" cap="flat" cmpd="sng" algn="ctr">
                    <a:solidFill>
                      <a:srgbClr val="818181"/>
                    </a:solidFill>
                    <a:prstDash val="solid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4" name="Vrije vorm: vorm 43">
                  <a:extLst>
                    <a:ext uri="{FF2B5EF4-FFF2-40B4-BE49-F238E27FC236}">
                      <a16:creationId xmlns:a16="http://schemas.microsoft.com/office/drawing/2014/main" id="{1D0CF8DE-F6DF-4EB8-98EB-E6BE10A4DE51}"/>
                    </a:ext>
                  </a:extLst>
                </p:cNvPr>
                <p:cNvSpPr/>
                <p:nvPr userDrawn="1"/>
              </p:nvSpPr>
              <p:spPr>
                <a:xfrm>
                  <a:off x="-862013" y="3217002"/>
                  <a:ext cx="147113" cy="95320"/>
                </a:xfrm>
                <a:custGeom>
                  <a:avLst/>
                  <a:gdLst>
                    <a:gd name="connsiteX0" fmla="*/ 0 w 142875"/>
                    <a:gd name="connsiteY0" fmla="*/ 92869 h 95250"/>
                    <a:gd name="connsiteX1" fmla="*/ 64294 w 142875"/>
                    <a:gd name="connsiteY1" fmla="*/ 19050 h 95250"/>
                    <a:gd name="connsiteX2" fmla="*/ 100013 w 142875"/>
                    <a:gd name="connsiteY2" fmla="*/ 0 h 95250"/>
                    <a:gd name="connsiteX3" fmla="*/ 138113 w 142875"/>
                    <a:gd name="connsiteY3" fmla="*/ 14287 h 95250"/>
                    <a:gd name="connsiteX4" fmla="*/ 142875 w 142875"/>
                    <a:gd name="connsiteY4" fmla="*/ 52387 h 95250"/>
                    <a:gd name="connsiteX5" fmla="*/ 107157 w 142875"/>
                    <a:gd name="connsiteY5" fmla="*/ 85725 h 95250"/>
                    <a:gd name="connsiteX6" fmla="*/ 85725 w 142875"/>
                    <a:gd name="connsiteY6" fmla="*/ 95250 h 95250"/>
                    <a:gd name="connsiteX7" fmla="*/ 0 w 142875"/>
                    <a:gd name="connsiteY7" fmla="*/ 92869 h 95250"/>
                    <a:gd name="connsiteX0" fmla="*/ 0 w 142875"/>
                    <a:gd name="connsiteY0" fmla="*/ 92869 h 95250"/>
                    <a:gd name="connsiteX1" fmla="*/ 64294 w 142875"/>
                    <a:gd name="connsiteY1" fmla="*/ 19050 h 95250"/>
                    <a:gd name="connsiteX2" fmla="*/ 100013 w 142875"/>
                    <a:gd name="connsiteY2" fmla="*/ 0 h 95250"/>
                    <a:gd name="connsiteX3" fmla="*/ 138113 w 142875"/>
                    <a:gd name="connsiteY3" fmla="*/ 14287 h 95250"/>
                    <a:gd name="connsiteX4" fmla="*/ 142875 w 142875"/>
                    <a:gd name="connsiteY4" fmla="*/ 52387 h 95250"/>
                    <a:gd name="connsiteX5" fmla="*/ 85725 w 142875"/>
                    <a:gd name="connsiteY5" fmla="*/ 95250 h 95250"/>
                    <a:gd name="connsiteX6" fmla="*/ 0 w 142875"/>
                    <a:gd name="connsiteY6" fmla="*/ 92869 h 95250"/>
                    <a:gd name="connsiteX0" fmla="*/ 0 w 142875"/>
                    <a:gd name="connsiteY0" fmla="*/ 92869 h 95250"/>
                    <a:gd name="connsiteX1" fmla="*/ 64294 w 142875"/>
                    <a:gd name="connsiteY1" fmla="*/ 19050 h 95250"/>
                    <a:gd name="connsiteX2" fmla="*/ 100013 w 142875"/>
                    <a:gd name="connsiteY2" fmla="*/ 0 h 95250"/>
                    <a:gd name="connsiteX3" fmla="*/ 138113 w 142875"/>
                    <a:gd name="connsiteY3" fmla="*/ 14287 h 95250"/>
                    <a:gd name="connsiteX4" fmla="*/ 142875 w 142875"/>
                    <a:gd name="connsiteY4" fmla="*/ 52387 h 95250"/>
                    <a:gd name="connsiteX5" fmla="*/ 85725 w 142875"/>
                    <a:gd name="connsiteY5" fmla="*/ 95250 h 95250"/>
                    <a:gd name="connsiteX6" fmla="*/ 0 w 142875"/>
                    <a:gd name="connsiteY6" fmla="*/ 92869 h 95250"/>
                    <a:gd name="connsiteX0" fmla="*/ 0 w 142875"/>
                    <a:gd name="connsiteY0" fmla="*/ 92869 h 95250"/>
                    <a:gd name="connsiteX1" fmla="*/ 64294 w 142875"/>
                    <a:gd name="connsiteY1" fmla="*/ 19050 h 95250"/>
                    <a:gd name="connsiteX2" fmla="*/ 100013 w 142875"/>
                    <a:gd name="connsiteY2" fmla="*/ 0 h 95250"/>
                    <a:gd name="connsiteX3" fmla="*/ 138113 w 142875"/>
                    <a:gd name="connsiteY3" fmla="*/ 14287 h 95250"/>
                    <a:gd name="connsiteX4" fmla="*/ 142875 w 142875"/>
                    <a:gd name="connsiteY4" fmla="*/ 52387 h 95250"/>
                    <a:gd name="connsiteX5" fmla="*/ 85725 w 142875"/>
                    <a:gd name="connsiteY5" fmla="*/ 95250 h 95250"/>
                    <a:gd name="connsiteX6" fmla="*/ 0 w 142875"/>
                    <a:gd name="connsiteY6" fmla="*/ 92869 h 95250"/>
                    <a:gd name="connsiteX0" fmla="*/ 0 w 147113"/>
                    <a:gd name="connsiteY0" fmla="*/ 92869 h 95250"/>
                    <a:gd name="connsiteX1" fmla="*/ 64294 w 147113"/>
                    <a:gd name="connsiteY1" fmla="*/ 19050 h 95250"/>
                    <a:gd name="connsiteX2" fmla="*/ 100013 w 147113"/>
                    <a:gd name="connsiteY2" fmla="*/ 0 h 95250"/>
                    <a:gd name="connsiteX3" fmla="*/ 138113 w 147113"/>
                    <a:gd name="connsiteY3" fmla="*/ 14287 h 95250"/>
                    <a:gd name="connsiteX4" fmla="*/ 142875 w 147113"/>
                    <a:gd name="connsiteY4" fmla="*/ 52387 h 95250"/>
                    <a:gd name="connsiteX5" fmla="*/ 85725 w 147113"/>
                    <a:gd name="connsiteY5" fmla="*/ 95250 h 95250"/>
                    <a:gd name="connsiteX6" fmla="*/ 0 w 147113"/>
                    <a:gd name="connsiteY6" fmla="*/ 92869 h 95250"/>
                    <a:gd name="connsiteX0" fmla="*/ 0 w 147113"/>
                    <a:gd name="connsiteY0" fmla="*/ 92936 h 95317"/>
                    <a:gd name="connsiteX1" fmla="*/ 64294 w 147113"/>
                    <a:gd name="connsiteY1" fmla="*/ 19117 h 95317"/>
                    <a:gd name="connsiteX2" fmla="*/ 100013 w 147113"/>
                    <a:gd name="connsiteY2" fmla="*/ 67 h 95317"/>
                    <a:gd name="connsiteX3" fmla="*/ 138113 w 147113"/>
                    <a:gd name="connsiteY3" fmla="*/ 14354 h 95317"/>
                    <a:gd name="connsiteX4" fmla="*/ 142875 w 147113"/>
                    <a:gd name="connsiteY4" fmla="*/ 52454 h 95317"/>
                    <a:gd name="connsiteX5" fmla="*/ 85725 w 147113"/>
                    <a:gd name="connsiteY5" fmla="*/ 95317 h 95317"/>
                    <a:gd name="connsiteX6" fmla="*/ 0 w 147113"/>
                    <a:gd name="connsiteY6" fmla="*/ 92936 h 95317"/>
                    <a:gd name="connsiteX0" fmla="*/ 0 w 147113"/>
                    <a:gd name="connsiteY0" fmla="*/ 92936 h 95317"/>
                    <a:gd name="connsiteX1" fmla="*/ 64294 w 147113"/>
                    <a:gd name="connsiteY1" fmla="*/ 19117 h 95317"/>
                    <a:gd name="connsiteX2" fmla="*/ 100013 w 147113"/>
                    <a:gd name="connsiteY2" fmla="*/ 67 h 95317"/>
                    <a:gd name="connsiteX3" fmla="*/ 138113 w 147113"/>
                    <a:gd name="connsiteY3" fmla="*/ 14354 h 95317"/>
                    <a:gd name="connsiteX4" fmla="*/ 142875 w 147113"/>
                    <a:gd name="connsiteY4" fmla="*/ 52454 h 95317"/>
                    <a:gd name="connsiteX5" fmla="*/ 85725 w 147113"/>
                    <a:gd name="connsiteY5" fmla="*/ 95317 h 95317"/>
                    <a:gd name="connsiteX6" fmla="*/ 0 w 147113"/>
                    <a:gd name="connsiteY6" fmla="*/ 92936 h 95317"/>
                    <a:gd name="connsiteX0" fmla="*/ 177 w 147290"/>
                    <a:gd name="connsiteY0" fmla="*/ 92936 h 95317"/>
                    <a:gd name="connsiteX1" fmla="*/ 64471 w 147290"/>
                    <a:gd name="connsiteY1" fmla="*/ 19117 h 95317"/>
                    <a:gd name="connsiteX2" fmla="*/ 100190 w 147290"/>
                    <a:gd name="connsiteY2" fmla="*/ 67 h 95317"/>
                    <a:gd name="connsiteX3" fmla="*/ 138290 w 147290"/>
                    <a:gd name="connsiteY3" fmla="*/ 14354 h 95317"/>
                    <a:gd name="connsiteX4" fmla="*/ 143052 w 147290"/>
                    <a:gd name="connsiteY4" fmla="*/ 52454 h 95317"/>
                    <a:gd name="connsiteX5" fmla="*/ 85902 w 147290"/>
                    <a:gd name="connsiteY5" fmla="*/ 95317 h 95317"/>
                    <a:gd name="connsiteX6" fmla="*/ 177 w 147290"/>
                    <a:gd name="connsiteY6" fmla="*/ 92936 h 95317"/>
                    <a:gd name="connsiteX0" fmla="*/ 0 w 147113"/>
                    <a:gd name="connsiteY0" fmla="*/ 92936 h 95317"/>
                    <a:gd name="connsiteX1" fmla="*/ 64294 w 147113"/>
                    <a:gd name="connsiteY1" fmla="*/ 19117 h 95317"/>
                    <a:gd name="connsiteX2" fmla="*/ 100013 w 147113"/>
                    <a:gd name="connsiteY2" fmla="*/ 67 h 95317"/>
                    <a:gd name="connsiteX3" fmla="*/ 138113 w 147113"/>
                    <a:gd name="connsiteY3" fmla="*/ 14354 h 95317"/>
                    <a:gd name="connsiteX4" fmla="*/ 142875 w 147113"/>
                    <a:gd name="connsiteY4" fmla="*/ 52454 h 95317"/>
                    <a:gd name="connsiteX5" fmla="*/ 85725 w 147113"/>
                    <a:gd name="connsiteY5" fmla="*/ 95317 h 95317"/>
                    <a:gd name="connsiteX6" fmla="*/ 0 w 147113"/>
                    <a:gd name="connsiteY6" fmla="*/ 92936 h 95317"/>
                    <a:gd name="connsiteX0" fmla="*/ 0 w 147113"/>
                    <a:gd name="connsiteY0" fmla="*/ 92936 h 95320"/>
                    <a:gd name="connsiteX1" fmla="*/ 64294 w 147113"/>
                    <a:gd name="connsiteY1" fmla="*/ 19117 h 95320"/>
                    <a:gd name="connsiteX2" fmla="*/ 100013 w 147113"/>
                    <a:gd name="connsiteY2" fmla="*/ 67 h 95320"/>
                    <a:gd name="connsiteX3" fmla="*/ 138113 w 147113"/>
                    <a:gd name="connsiteY3" fmla="*/ 14354 h 95320"/>
                    <a:gd name="connsiteX4" fmla="*/ 142875 w 147113"/>
                    <a:gd name="connsiteY4" fmla="*/ 52454 h 95320"/>
                    <a:gd name="connsiteX5" fmla="*/ 85725 w 147113"/>
                    <a:gd name="connsiteY5" fmla="*/ 95317 h 95320"/>
                    <a:gd name="connsiteX6" fmla="*/ 0 w 147113"/>
                    <a:gd name="connsiteY6" fmla="*/ 92936 h 9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7113" h="95320">
                      <a:moveTo>
                        <a:pt x="0" y="92936"/>
                      </a:moveTo>
                      <a:cubicBezTo>
                        <a:pt x="32147" y="61186"/>
                        <a:pt x="47625" y="34595"/>
                        <a:pt x="64294" y="19117"/>
                      </a:cubicBezTo>
                      <a:cubicBezTo>
                        <a:pt x="80963" y="3639"/>
                        <a:pt x="87710" y="861"/>
                        <a:pt x="100013" y="67"/>
                      </a:cubicBezTo>
                      <a:cubicBezTo>
                        <a:pt x="112316" y="-727"/>
                        <a:pt x="130969" y="5623"/>
                        <a:pt x="138113" y="14354"/>
                      </a:cubicBezTo>
                      <a:cubicBezTo>
                        <a:pt x="145257" y="23085"/>
                        <a:pt x="151606" y="38960"/>
                        <a:pt x="142875" y="52454"/>
                      </a:cubicBezTo>
                      <a:cubicBezTo>
                        <a:pt x="134144" y="65948"/>
                        <a:pt x="114300" y="95713"/>
                        <a:pt x="85725" y="95317"/>
                      </a:cubicBezTo>
                      <a:lnTo>
                        <a:pt x="0" y="92936"/>
                      </a:lnTo>
                      <a:close/>
                    </a:path>
                  </a:pathLst>
                </a:custGeom>
                <a:gradFill>
                  <a:gsLst>
                    <a:gs pos="52000">
                      <a:srgbClr val="303E48">
                        <a:lumMod val="5000"/>
                        <a:lumOff val="95000"/>
                      </a:srgbClr>
                    </a:gs>
                    <a:gs pos="57000">
                      <a:srgbClr val="366FA8">
                        <a:lumMod val="100000"/>
                      </a:srgbClr>
                    </a:gs>
                  </a:gsLst>
                  <a:lin ang="8400000" scaled="0"/>
                </a:gradFill>
                <a:ln w="12700" cap="flat" cmpd="sng" algn="ctr">
                  <a:solidFill>
                    <a:srgbClr val="366FA8"/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Vrije vorm: vorm 44">
                  <a:extLst>
                    <a:ext uri="{FF2B5EF4-FFF2-40B4-BE49-F238E27FC236}">
                      <a16:creationId xmlns:a16="http://schemas.microsoft.com/office/drawing/2014/main" id="{90D11FB0-41F0-4B84-B69C-F65F73FD228A}"/>
                    </a:ext>
                  </a:extLst>
                </p:cNvPr>
                <p:cNvSpPr/>
                <p:nvPr userDrawn="1"/>
              </p:nvSpPr>
              <p:spPr>
                <a:xfrm rot="1666569">
                  <a:off x="-715971" y="3091054"/>
                  <a:ext cx="73692" cy="134289"/>
                </a:xfrm>
                <a:custGeom>
                  <a:avLst/>
                  <a:gdLst>
                    <a:gd name="connsiteX0" fmla="*/ 34448 w 73692"/>
                    <a:gd name="connsiteY0" fmla="*/ 0 h 134289"/>
                    <a:gd name="connsiteX1" fmla="*/ 37427 w 73692"/>
                    <a:gd name="connsiteY1" fmla="*/ 0 h 134289"/>
                    <a:gd name="connsiteX2" fmla="*/ 73692 w 73692"/>
                    <a:gd name="connsiteY2" fmla="*/ 68852 h 134289"/>
                    <a:gd name="connsiteX3" fmla="*/ 56906 w 73692"/>
                    <a:gd name="connsiteY3" fmla="*/ 134289 h 134289"/>
                    <a:gd name="connsiteX4" fmla="*/ 0 w 73692"/>
                    <a:gd name="connsiteY4" fmla="*/ 134289 h 134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692" h="134289">
                      <a:moveTo>
                        <a:pt x="34448" y="0"/>
                      </a:moveTo>
                      <a:lnTo>
                        <a:pt x="37427" y="0"/>
                      </a:lnTo>
                      <a:lnTo>
                        <a:pt x="73692" y="68852"/>
                      </a:lnTo>
                      <a:lnTo>
                        <a:pt x="56906" y="134289"/>
                      </a:lnTo>
                      <a:lnTo>
                        <a:pt x="0" y="134289"/>
                      </a:lnTo>
                      <a:close/>
                    </a:path>
                  </a:pathLst>
                </a:custGeom>
                <a:solidFill>
                  <a:srgbClr val="818181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9EDACE88-9A3F-4085-87EE-8EE0944BEC3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7580" y="352867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500057B0-722F-42CC-88DF-CE7ACDB1F8B4}"/>
                </a:ext>
              </a:extLst>
            </p:cNvPr>
            <p:cNvSpPr/>
            <p:nvPr userDrawn="1"/>
          </p:nvSpPr>
          <p:spPr>
            <a:xfrm>
              <a:off x="-3423240" y="483906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929B7C0F-4C70-45E3-85A1-4505FDA94DA7}"/>
                </a:ext>
              </a:extLst>
            </p:cNvPr>
            <p:cNvSpPr/>
            <p:nvPr userDrawn="1"/>
          </p:nvSpPr>
          <p:spPr>
            <a:xfrm>
              <a:off x="-3057558" y="4905128"/>
              <a:ext cx="2817996" cy="78074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Klik de rechthoek aan en gebruik de sneltoets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Ctrl + K 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een hyperlink toe te voegen. Klik aan de linker kant van het venster op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‘Plaats in dit document’ 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selecteer in de lijst de juiste dia. Klik vervolgens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BAAA7382-C617-4D6C-8F4B-5A8D59A17CCD}"/>
                </a:ext>
              </a:extLst>
            </p:cNvPr>
            <p:cNvSpPr/>
            <p:nvPr userDrawn="1"/>
          </p:nvSpPr>
          <p:spPr>
            <a:xfrm>
              <a:off x="-3423240" y="620825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C73E0115-5AE2-4D21-9F60-0C8DDAB827A3}"/>
                </a:ext>
              </a:extLst>
            </p:cNvPr>
            <p:cNvSpPr/>
            <p:nvPr userDrawn="1"/>
          </p:nvSpPr>
          <p:spPr>
            <a:xfrm>
              <a:off x="-3057558" y="6274316"/>
              <a:ext cx="2817996" cy="46468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Kopieer de rechthoek op andere menuknoppen en pas de hyperlinks aan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door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stap 4 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te herhalen. 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4869DBF7-1D31-4ED0-B1B9-75CC7BB39E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7580" y="6848056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5EA7D08F-52A6-44D6-ADD8-833336978899}"/>
                </a:ext>
              </a:extLst>
            </p:cNvPr>
            <p:cNvGrpSpPr/>
            <p:nvPr userDrawn="1"/>
          </p:nvGrpSpPr>
          <p:grpSpPr>
            <a:xfrm>
              <a:off x="-3059446" y="4284710"/>
              <a:ext cx="2765843" cy="337337"/>
              <a:chOff x="5114260" y="1150425"/>
              <a:chExt cx="2545193" cy="310425"/>
            </a:xfrm>
          </p:grpSpPr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0FB8B2BB-4AB5-4F4B-9AD1-48AA6CD61692}"/>
                  </a:ext>
                </a:extLst>
              </p:cNvPr>
              <p:cNvSpPr/>
              <p:nvPr userDrawn="1"/>
            </p:nvSpPr>
            <p:spPr>
              <a:xfrm>
                <a:off x="5114260" y="1150425"/>
                <a:ext cx="2545193" cy="310425"/>
              </a:xfrm>
              <a:prstGeom prst="rect">
                <a:avLst/>
              </a:prstGeom>
              <a:solidFill>
                <a:srgbClr val="F0F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92F620DF-CB0F-4886-A9FF-365ECFA4D951}"/>
                  </a:ext>
                </a:extLst>
              </p:cNvPr>
              <p:cNvSpPr txBox="1"/>
              <p:nvPr userDrawn="1"/>
            </p:nvSpPr>
            <p:spPr>
              <a:xfrm>
                <a:off x="5129419" y="1227111"/>
                <a:ext cx="1156604" cy="186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Door</a:t>
                </a:r>
                <a:r>
                  <a:rPr kumimoji="0" lang="nl-NL" sz="800" b="0" i="0" u="sng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z</a:t>
                </a: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ichtigheid</a:t>
                </a: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BA58566E-F6AF-4771-AAE1-145131736C93}"/>
                  </a:ext>
                </a:extLst>
              </p:cNvPr>
              <p:cNvSpPr/>
              <p:nvPr userDrawn="1"/>
            </p:nvSpPr>
            <p:spPr>
              <a:xfrm>
                <a:off x="6929354" y="1274066"/>
                <a:ext cx="21632" cy="87795"/>
              </a:xfrm>
              <a:prstGeom prst="rect">
                <a:avLst/>
              </a:prstGeom>
              <a:solidFill>
                <a:srgbClr val="CC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AC98D24F-DA7F-47F3-98FD-B1E65A70289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49103" y="1316473"/>
                <a:ext cx="883325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2CA9F4FF-46A4-45CB-A579-8547F9FAC91C}"/>
                  </a:ext>
                </a:extLst>
              </p:cNvPr>
              <p:cNvSpPr/>
              <p:nvPr userDrawn="1"/>
            </p:nvSpPr>
            <p:spPr>
              <a:xfrm>
                <a:off x="7020991" y="1228060"/>
                <a:ext cx="570656" cy="15949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818181"/>
                </a:solidFill>
                <a:prstDash val="solid"/>
              </a:ln>
              <a:effectLst/>
            </p:spPr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100%</a:t>
                </a:r>
              </a:p>
            </p:txBody>
          </p:sp>
          <p:sp>
            <p:nvSpPr>
              <p:cNvPr id="34" name="Gelijkbenige driehoek 33">
                <a:extLst>
                  <a:ext uri="{FF2B5EF4-FFF2-40B4-BE49-F238E27FC236}">
                    <a16:creationId xmlns:a16="http://schemas.microsoft.com/office/drawing/2014/main" id="{73B25DE4-1385-47ED-8E04-FF00DCDD9754}"/>
                  </a:ext>
                </a:extLst>
              </p:cNvPr>
              <p:cNvSpPr/>
              <p:nvPr userDrawn="1"/>
            </p:nvSpPr>
            <p:spPr>
              <a:xfrm>
                <a:off x="7508703" y="1252854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Gelijkbenige driehoek 34">
                <a:extLst>
                  <a:ext uri="{FF2B5EF4-FFF2-40B4-BE49-F238E27FC236}">
                    <a16:creationId xmlns:a16="http://schemas.microsoft.com/office/drawing/2014/main" id="{4B6A70BB-0F6E-47BD-B4AA-A0E6F6BDC294}"/>
                  </a:ext>
                </a:extLst>
              </p:cNvPr>
              <p:cNvSpPr/>
              <p:nvPr userDrawn="1"/>
            </p:nvSpPr>
            <p:spPr>
              <a:xfrm flipV="1">
                <a:off x="7508703" y="1330136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8" name="Tijdelijke aanduiding voor verticale tekst 127">
            <a:extLst>
              <a:ext uri="{FF2B5EF4-FFF2-40B4-BE49-F238E27FC236}">
                <a16:creationId xmlns:a16="http://schemas.microsoft.com/office/drawing/2014/main" id="{0B7D3114-EF2D-4F31-955D-946A871BD763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 rot="10800000" flipH="1">
            <a:off x="0" y="5685870"/>
            <a:ext cx="12192000" cy="1172129"/>
          </a:xfrm>
          <a:custGeom>
            <a:avLst/>
            <a:gdLst>
              <a:gd name="connsiteX0" fmla="*/ 1326077 w 2650877"/>
              <a:gd name="connsiteY0" fmla="*/ 0 h 1296826"/>
              <a:gd name="connsiteX1" fmla="*/ 2650877 w 2650877"/>
              <a:gd name="connsiteY1" fmla="*/ 0 h 1296826"/>
              <a:gd name="connsiteX2" fmla="*/ 2650877 w 2650877"/>
              <a:gd name="connsiteY2" fmla="*/ 1 h 1296826"/>
              <a:gd name="connsiteX3" fmla="*/ 2650877 w 2650877"/>
              <a:gd name="connsiteY3" fmla="*/ 496800 h 1296826"/>
              <a:gd name="connsiteX4" fmla="*/ 2650877 w 2650877"/>
              <a:gd name="connsiteY4" fmla="*/ 1296826 h 1296826"/>
              <a:gd name="connsiteX5" fmla="*/ 0 w 2650877"/>
              <a:gd name="connsiteY5" fmla="*/ 1 h 1296826"/>
              <a:gd name="connsiteX6" fmla="*/ 1326077 w 2650877"/>
              <a:gd name="connsiteY6" fmla="*/ 1 h 129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0877" h="1296826">
                <a:moveTo>
                  <a:pt x="1326077" y="0"/>
                </a:moveTo>
                <a:lnTo>
                  <a:pt x="2650877" y="0"/>
                </a:lnTo>
                <a:lnTo>
                  <a:pt x="2650877" y="1"/>
                </a:lnTo>
                <a:lnTo>
                  <a:pt x="2650877" y="496800"/>
                </a:lnTo>
                <a:lnTo>
                  <a:pt x="2650877" y="1296826"/>
                </a:lnTo>
                <a:lnTo>
                  <a:pt x="0" y="1"/>
                </a:lnTo>
                <a:lnTo>
                  <a:pt x="1326077" y="1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vert" wrap="square" lIns="0" tIns="0" rIns="0" bIns="0">
            <a:noAutofit/>
          </a:bodyPr>
          <a:lstStyle>
            <a:lvl1pPr marL="0" indent="0" algn="ctr">
              <a:buNone/>
              <a:defRPr sz="300">
                <a:solidFill>
                  <a:srgbClr val="FF0000">
                    <a:alpha val="0"/>
                  </a:srgb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 marL="446088" marR="0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Dit logo kan verwijderd worden</a:t>
            </a:r>
          </a:p>
        </p:txBody>
      </p:sp>
      <p:sp>
        <p:nvSpPr>
          <p:cNvPr id="127" name="Tijdelijke aanduiding voor verticale tekst 126">
            <a:extLst>
              <a:ext uri="{FF2B5EF4-FFF2-40B4-BE49-F238E27FC236}">
                <a16:creationId xmlns:a16="http://schemas.microsoft.com/office/drawing/2014/main" id="{79709858-8AED-460C-B7AF-17C5548CDF77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 rot="10800000">
            <a:off x="0" y="6105885"/>
            <a:ext cx="6096000" cy="752114"/>
          </a:xfrm>
          <a:custGeom>
            <a:avLst/>
            <a:gdLst>
              <a:gd name="connsiteX0" fmla="*/ 1326077 w 2650877"/>
              <a:gd name="connsiteY0" fmla="*/ 0 h 1296826"/>
              <a:gd name="connsiteX1" fmla="*/ 2650877 w 2650877"/>
              <a:gd name="connsiteY1" fmla="*/ 0 h 1296826"/>
              <a:gd name="connsiteX2" fmla="*/ 2650877 w 2650877"/>
              <a:gd name="connsiteY2" fmla="*/ 1 h 1296826"/>
              <a:gd name="connsiteX3" fmla="*/ 2650877 w 2650877"/>
              <a:gd name="connsiteY3" fmla="*/ 496800 h 1296826"/>
              <a:gd name="connsiteX4" fmla="*/ 2650877 w 2650877"/>
              <a:gd name="connsiteY4" fmla="*/ 1296826 h 1296826"/>
              <a:gd name="connsiteX5" fmla="*/ 0 w 2650877"/>
              <a:gd name="connsiteY5" fmla="*/ 1 h 1296826"/>
              <a:gd name="connsiteX6" fmla="*/ 1326077 w 2650877"/>
              <a:gd name="connsiteY6" fmla="*/ 1 h 129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0877" h="1296826">
                <a:moveTo>
                  <a:pt x="1326077" y="0"/>
                </a:moveTo>
                <a:lnTo>
                  <a:pt x="2650877" y="0"/>
                </a:lnTo>
                <a:lnTo>
                  <a:pt x="2650877" y="1"/>
                </a:lnTo>
                <a:lnTo>
                  <a:pt x="2650877" y="496800"/>
                </a:lnTo>
                <a:lnTo>
                  <a:pt x="2650877" y="1296826"/>
                </a:lnTo>
                <a:lnTo>
                  <a:pt x="0" y="1"/>
                </a:lnTo>
                <a:lnTo>
                  <a:pt x="1326077" y="1"/>
                </a:lnTo>
                <a:close/>
              </a:path>
            </a:pathLst>
          </a:custGeom>
          <a:solidFill>
            <a:schemeClr val="accent2"/>
          </a:solidFill>
        </p:spPr>
        <p:txBody>
          <a:bodyPr vert="vert" wrap="square" lIns="0" tIns="0" rIns="0" bIns="0">
            <a:noAutofit/>
          </a:bodyPr>
          <a:lstStyle>
            <a:lvl1pPr marL="0" indent="0" algn="ctr">
              <a:buNone/>
              <a:defRPr sz="300">
                <a:solidFill>
                  <a:srgbClr val="FF0000">
                    <a:alpha val="0"/>
                  </a:srgb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 marL="446088" marR="0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Dit logo kan verwijderd worden</a:t>
            </a:r>
          </a:p>
        </p:txBody>
      </p:sp>
      <p:sp>
        <p:nvSpPr>
          <p:cNvPr id="144" name="Hoofdstuk 4: Icoon">
            <a:extLst>
              <a:ext uri="{FF2B5EF4-FFF2-40B4-BE49-F238E27FC236}">
                <a16:creationId xmlns:a16="http://schemas.microsoft.com/office/drawing/2014/main" id="{05039472-2F9A-4164-A780-696D0C88BE75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932979" y="1058275"/>
            <a:ext cx="1894152" cy="2232132"/>
          </a:xfrm>
          <a:noFill/>
        </p:spPr>
        <p:txBody>
          <a:bodyPr rIns="0" bIns="6840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alpha val="40000"/>
                  </a:schemeClr>
                </a:solidFill>
                <a:latin typeface="+mj-lt"/>
              </a:defRPr>
            </a:lvl1pPr>
          </a:lstStyle>
          <a:p>
            <a:r>
              <a:rPr lang="nl-NL"/>
              <a:t>V</a:t>
            </a:r>
            <a:r>
              <a:rPr lang="en-US" err="1"/>
              <a:t>oeg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in</a:t>
            </a:r>
          </a:p>
        </p:txBody>
      </p:sp>
      <p:sp>
        <p:nvSpPr>
          <p:cNvPr id="145" name="Hoofdstuk 4: Tekstveld">
            <a:extLst>
              <a:ext uri="{FF2B5EF4-FFF2-40B4-BE49-F238E27FC236}">
                <a16:creationId xmlns:a16="http://schemas.microsoft.com/office/drawing/2014/main" id="{58B69706-ABEC-4CA5-A4C0-ED545989663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32979" y="2765715"/>
            <a:ext cx="1894064" cy="524691"/>
          </a:xfrm>
          <a:solidFill>
            <a:schemeClr val="bg1"/>
          </a:solidFill>
        </p:spPr>
        <p:txBody>
          <a:bodyPr lIns="0" tIns="0" rIns="0" bIns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/>
              <a:t>Plaats hier je titel</a:t>
            </a:r>
          </a:p>
        </p:txBody>
      </p:sp>
      <p:sp>
        <p:nvSpPr>
          <p:cNvPr id="148" name="Hoofdstuk 4: Icoon">
            <a:extLst>
              <a:ext uri="{FF2B5EF4-FFF2-40B4-BE49-F238E27FC236}">
                <a16:creationId xmlns:a16="http://schemas.microsoft.com/office/drawing/2014/main" id="{9E01E26F-22F1-4782-8D32-21A8AAB53484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6878108" y="3429000"/>
            <a:ext cx="1894152" cy="2232132"/>
          </a:xfrm>
          <a:noFill/>
        </p:spPr>
        <p:txBody>
          <a:bodyPr rIns="0" bIns="6840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alpha val="40000"/>
                  </a:schemeClr>
                </a:solidFill>
                <a:latin typeface="+mj-lt"/>
              </a:defRPr>
            </a:lvl1pPr>
          </a:lstStyle>
          <a:p>
            <a:r>
              <a:rPr lang="nl-NL"/>
              <a:t>V</a:t>
            </a:r>
            <a:r>
              <a:rPr lang="en-US" err="1"/>
              <a:t>oeg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in</a:t>
            </a:r>
          </a:p>
        </p:txBody>
      </p:sp>
      <p:sp>
        <p:nvSpPr>
          <p:cNvPr id="149" name="Hoofdstuk 3: Icoon">
            <a:extLst>
              <a:ext uri="{FF2B5EF4-FFF2-40B4-BE49-F238E27FC236}">
                <a16:creationId xmlns:a16="http://schemas.microsoft.com/office/drawing/2014/main" id="{C534CDC0-B5EE-402B-8B3C-494236F0564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823237" y="3429000"/>
            <a:ext cx="1894152" cy="2232132"/>
          </a:xfrm>
          <a:noFill/>
        </p:spPr>
        <p:txBody>
          <a:bodyPr rIns="0" bIns="6840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alpha val="40000"/>
                  </a:schemeClr>
                </a:solidFill>
                <a:latin typeface="+mj-lt"/>
              </a:defRPr>
            </a:lvl1pPr>
          </a:lstStyle>
          <a:p>
            <a:r>
              <a:rPr lang="nl-NL"/>
              <a:t>V</a:t>
            </a:r>
            <a:r>
              <a:rPr lang="en-US" err="1"/>
              <a:t>oeg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in</a:t>
            </a:r>
          </a:p>
        </p:txBody>
      </p:sp>
      <p:sp>
        <p:nvSpPr>
          <p:cNvPr id="150" name="Hoofdstuk 2: Icoon">
            <a:extLst>
              <a:ext uri="{FF2B5EF4-FFF2-40B4-BE49-F238E27FC236}">
                <a16:creationId xmlns:a16="http://schemas.microsoft.com/office/drawing/2014/main" id="{7EF381B5-5350-4789-AC41-D52499079DB0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2768366" y="3429000"/>
            <a:ext cx="1894152" cy="2232132"/>
          </a:xfrm>
          <a:noFill/>
        </p:spPr>
        <p:txBody>
          <a:bodyPr rIns="0" bIns="6840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alpha val="40000"/>
                  </a:schemeClr>
                </a:solidFill>
                <a:latin typeface="+mj-lt"/>
              </a:defRPr>
            </a:lvl1pPr>
          </a:lstStyle>
          <a:p>
            <a:r>
              <a:rPr lang="nl-NL"/>
              <a:t>V</a:t>
            </a:r>
            <a:r>
              <a:rPr lang="en-US" err="1"/>
              <a:t>oeg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in</a:t>
            </a:r>
          </a:p>
        </p:txBody>
      </p:sp>
      <p:sp>
        <p:nvSpPr>
          <p:cNvPr id="151" name="Hoofdstuk 1: Icoon">
            <a:extLst>
              <a:ext uri="{FF2B5EF4-FFF2-40B4-BE49-F238E27FC236}">
                <a16:creationId xmlns:a16="http://schemas.microsoft.com/office/drawing/2014/main" id="{CD42D29B-98F8-42DB-9CCA-0990169B103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12496" y="3428838"/>
            <a:ext cx="1895151" cy="2233310"/>
          </a:xfrm>
          <a:noFill/>
        </p:spPr>
        <p:txBody>
          <a:bodyPr rIns="0" bIns="6840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alpha val="40000"/>
                  </a:schemeClr>
                </a:solidFill>
                <a:latin typeface="+mj-lt"/>
              </a:defRPr>
            </a:lvl1pPr>
          </a:lstStyle>
          <a:p>
            <a:r>
              <a:rPr lang="nl-NL"/>
              <a:t>V</a:t>
            </a:r>
            <a:r>
              <a:rPr lang="en-US" err="1"/>
              <a:t>oeg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in</a:t>
            </a:r>
          </a:p>
        </p:txBody>
      </p:sp>
      <p:sp>
        <p:nvSpPr>
          <p:cNvPr id="152" name="Hoofdstuk 4: Tekstveld">
            <a:extLst>
              <a:ext uri="{FF2B5EF4-FFF2-40B4-BE49-F238E27FC236}">
                <a16:creationId xmlns:a16="http://schemas.microsoft.com/office/drawing/2014/main" id="{FE4571AE-866A-4C7A-AC0A-B45118FFD8D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878130" y="5136440"/>
            <a:ext cx="1894064" cy="524691"/>
          </a:xfrm>
          <a:solidFill>
            <a:schemeClr val="bg1"/>
          </a:solidFill>
        </p:spPr>
        <p:txBody>
          <a:bodyPr lIns="0" tIns="0" rIns="0" bIns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/>
              <a:t>Plaats hier je titel</a:t>
            </a:r>
          </a:p>
        </p:txBody>
      </p:sp>
      <p:sp>
        <p:nvSpPr>
          <p:cNvPr id="153" name="Hoofdstuk 3: Tekstveld">
            <a:extLst>
              <a:ext uri="{FF2B5EF4-FFF2-40B4-BE49-F238E27FC236}">
                <a16:creationId xmlns:a16="http://schemas.microsoft.com/office/drawing/2014/main" id="{3A9AAA61-AB4D-452D-AC74-82AE3B2CFA0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823281" y="5136440"/>
            <a:ext cx="1894064" cy="524691"/>
          </a:xfrm>
          <a:solidFill>
            <a:schemeClr val="bg1"/>
          </a:solidFill>
        </p:spPr>
        <p:txBody>
          <a:bodyPr lIns="0" tIns="0" rIns="0" bIns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/>
              <a:t>Plaats hier je titel</a:t>
            </a:r>
          </a:p>
        </p:txBody>
      </p:sp>
      <p:sp>
        <p:nvSpPr>
          <p:cNvPr id="154" name="Hoofdstuk 2: Tekstveld">
            <a:extLst>
              <a:ext uri="{FF2B5EF4-FFF2-40B4-BE49-F238E27FC236}">
                <a16:creationId xmlns:a16="http://schemas.microsoft.com/office/drawing/2014/main" id="{788B0F60-8944-4AD7-A898-1DCA1B64B81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768432" y="5136440"/>
            <a:ext cx="1894064" cy="524691"/>
          </a:xfrm>
          <a:solidFill>
            <a:schemeClr val="bg1"/>
          </a:solidFill>
        </p:spPr>
        <p:txBody>
          <a:bodyPr lIns="0" tIns="0" rIns="0" bIns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/>
              <a:t>Plaats hier je titel</a:t>
            </a:r>
          </a:p>
        </p:txBody>
      </p:sp>
      <p:sp>
        <p:nvSpPr>
          <p:cNvPr id="155" name="Hoofdstuk 1: Tekstveld">
            <a:extLst>
              <a:ext uri="{FF2B5EF4-FFF2-40B4-BE49-F238E27FC236}">
                <a16:creationId xmlns:a16="http://schemas.microsoft.com/office/drawing/2014/main" id="{0804EDFE-B1B4-47AD-A40E-15E3F402FA9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13583" y="5137005"/>
            <a:ext cx="1894064" cy="525142"/>
          </a:xfrm>
          <a:solidFill>
            <a:schemeClr val="bg1"/>
          </a:solidFill>
        </p:spPr>
        <p:txBody>
          <a:bodyPr lIns="0" tIns="0" rIns="0" bIns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/>
              <a:t>Plaats hier je titel</a:t>
            </a:r>
          </a:p>
        </p:txBody>
      </p:sp>
      <p:sp>
        <p:nvSpPr>
          <p:cNvPr id="156" name="Hoofdstuk 4: Icoon">
            <a:extLst>
              <a:ext uri="{FF2B5EF4-FFF2-40B4-BE49-F238E27FC236}">
                <a16:creationId xmlns:a16="http://schemas.microsoft.com/office/drawing/2014/main" id="{75B06739-EA00-427A-B299-17CB9113039E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8932979" y="3428838"/>
            <a:ext cx="1894152" cy="2232132"/>
          </a:xfrm>
          <a:noFill/>
        </p:spPr>
        <p:txBody>
          <a:bodyPr rIns="0" bIns="6840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alpha val="40000"/>
                  </a:schemeClr>
                </a:solidFill>
                <a:latin typeface="+mj-lt"/>
              </a:defRPr>
            </a:lvl1pPr>
          </a:lstStyle>
          <a:p>
            <a:r>
              <a:rPr lang="nl-NL"/>
              <a:t>V</a:t>
            </a:r>
            <a:r>
              <a:rPr lang="en-US" err="1"/>
              <a:t>oeg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foto</a:t>
            </a:r>
            <a:r>
              <a:rPr lang="en-US"/>
              <a:t> in</a:t>
            </a:r>
          </a:p>
        </p:txBody>
      </p:sp>
      <p:sp>
        <p:nvSpPr>
          <p:cNvPr id="157" name="Hoofdstuk 4: Tekstveld">
            <a:extLst>
              <a:ext uri="{FF2B5EF4-FFF2-40B4-BE49-F238E27FC236}">
                <a16:creationId xmlns:a16="http://schemas.microsoft.com/office/drawing/2014/main" id="{04F72071-DC56-4DB3-BD0F-28962C98CF4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932979" y="5136278"/>
            <a:ext cx="1894064" cy="524691"/>
          </a:xfrm>
          <a:solidFill>
            <a:schemeClr val="bg1"/>
          </a:solidFill>
        </p:spPr>
        <p:txBody>
          <a:bodyPr lIns="0" tIns="0" rIns="0" bIns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3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/>
              <a:t>Plaats hier je titel</a:t>
            </a:r>
          </a:p>
        </p:txBody>
      </p:sp>
      <p:sp>
        <p:nvSpPr>
          <p:cNvPr id="158" name="Tekstvak 157">
            <a:extLst>
              <a:ext uri="{FF2B5EF4-FFF2-40B4-BE49-F238E27FC236}">
                <a16:creationId xmlns:a16="http://schemas.microsoft.com/office/drawing/2014/main" id="{6E25D7D9-762D-4CA4-AC04-6ACE2B8D3A2D}"/>
              </a:ext>
            </a:extLst>
          </p:cNvPr>
          <p:cNvSpPr txBox="1"/>
          <p:nvPr userDrawn="1"/>
        </p:nvSpPr>
        <p:spPr>
          <a:xfrm>
            <a:off x="2236" y="-50687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Interactief menu - 10 knoppen</a:t>
            </a:r>
            <a:endParaRPr lang="nl-NL" sz="1400" b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59" name="Afbeelding 158">
            <a:extLst>
              <a:ext uri="{FF2B5EF4-FFF2-40B4-BE49-F238E27FC236}">
                <a16:creationId xmlns:a16="http://schemas.microsoft.com/office/drawing/2014/main" id="{404373BB-86A4-43F5-A439-479AD2A0AD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0744" y="476654"/>
            <a:ext cx="605291" cy="43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3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2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3722400" cy="639240"/>
          </a:xfrm>
        </p:spPr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/>
              <a:t>Klik hier om je titel te plaatsen max. 2 regels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728377"/>
            <a:ext cx="3722400" cy="4069793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 marL="446088" marR="0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err="1"/>
              <a:t>Bullet</a:t>
            </a:r>
            <a:endParaRPr lang="nl-NL" noProof="0"/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r>
              <a:rPr lang="nl-NL"/>
              <a:t> #1</a:t>
            </a:r>
          </a:p>
          <a:p>
            <a:pPr lvl="2"/>
            <a:r>
              <a:rPr lang="nl-NL"/>
              <a:t>Sub-sub </a:t>
            </a:r>
            <a:r>
              <a:rPr lang="nl-NL" err="1"/>
              <a:t>bullet</a:t>
            </a:r>
            <a:r>
              <a:rPr lang="nl-NL"/>
              <a:t> #2</a:t>
            </a:r>
          </a:p>
          <a:p>
            <a:pPr lvl="3"/>
            <a:r>
              <a:rPr lang="nl-NL"/>
              <a:t>Leestekst</a:t>
            </a:r>
          </a:p>
          <a:p>
            <a:pPr lvl="4"/>
            <a:r>
              <a:rPr lang="nl-NL"/>
              <a:t>Header</a:t>
            </a:r>
          </a:p>
          <a:p>
            <a:pPr lvl="5"/>
            <a:r>
              <a:rPr lang="nl-NL"/>
              <a:t>Opsomming</a:t>
            </a:r>
          </a:p>
          <a:p>
            <a:pPr marL="446088" marR="0" lvl="6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pPr>
            <a:r>
              <a:rPr lang="nl-NL" sz="1400" b="0" i="0" kern="1200" noProof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Alfabet onder opsomming</a:t>
            </a:r>
          </a:p>
          <a:p>
            <a:pPr lvl="7"/>
            <a:r>
              <a:rPr lang="nl-NL"/>
              <a:t>Sub-</a:t>
            </a:r>
            <a:r>
              <a:rPr lang="nl-NL" err="1"/>
              <a:t>bullet</a:t>
            </a:r>
            <a:r>
              <a:rPr lang="nl-NL"/>
              <a:t> onder opsomming</a:t>
            </a:r>
          </a:p>
          <a:p>
            <a:pPr lvl="8"/>
            <a:r>
              <a:rPr lang="nl-NL"/>
              <a:t>Italic tekst</a:t>
            </a:r>
          </a:p>
        </p:txBody>
      </p:sp>
      <p:sp>
        <p:nvSpPr>
          <p:cNvPr id="10" name="Tekstvak 9"/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2x image </a:t>
            </a:r>
            <a:r>
              <a:rPr lang="nl-NL" sz="14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slide</a:t>
            </a:r>
            <a:endParaRPr lang="nl-NL" sz="1400" b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95" name="Instructie">
            <a:extLst>
              <a:ext uri="{FF2B5EF4-FFF2-40B4-BE49-F238E27FC236}">
                <a16:creationId xmlns:a16="http://schemas.microsoft.com/office/drawing/2014/main" id="{90A39E37-E833-44C8-9A72-0D11F01BD723}"/>
              </a:ext>
            </a:extLst>
          </p:cNvPr>
          <p:cNvGrpSpPr/>
          <p:nvPr userDrawn="1"/>
        </p:nvGrpSpPr>
        <p:grpSpPr>
          <a:xfrm>
            <a:off x="12391601" y="0"/>
            <a:ext cx="3183678" cy="5340257"/>
            <a:chOff x="12391601" y="0"/>
            <a:chExt cx="3183678" cy="5340257"/>
          </a:xfrm>
        </p:grpSpPr>
        <p:grpSp>
          <p:nvGrpSpPr>
            <p:cNvPr id="296" name="Meer informatie">
              <a:extLst>
                <a:ext uri="{FF2B5EF4-FFF2-40B4-BE49-F238E27FC236}">
                  <a16:creationId xmlns:a16="http://schemas.microsoft.com/office/drawing/2014/main" id="{3568C69B-AE7F-4398-8DBD-B784448626FE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336" name="Freeform 101">
                <a:extLst>
                  <a:ext uri="{FF2B5EF4-FFF2-40B4-BE49-F238E27FC236}">
                    <a16:creationId xmlns:a16="http://schemas.microsoft.com/office/drawing/2014/main" id="{0749D4FC-719B-4560-8733-3B3C4DCE65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337" name="Rechthoek 336">
                <a:extLst>
                  <a:ext uri="{FF2B5EF4-FFF2-40B4-BE49-F238E27FC236}">
                    <a16:creationId xmlns:a16="http://schemas.microsoft.com/office/drawing/2014/main" id="{396BA4AF-D06F-476F-A3C3-34A8828035C7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338" name="Rechte verbindingslijn 337">
                <a:extLst>
                  <a:ext uri="{FF2B5EF4-FFF2-40B4-BE49-F238E27FC236}">
                    <a16:creationId xmlns:a16="http://schemas.microsoft.com/office/drawing/2014/main" id="{0700C793-997C-4D66-BAEE-611D1908DA1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297" name="Rechthoek 296">
              <a:extLst>
                <a:ext uri="{FF2B5EF4-FFF2-40B4-BE49-F238E27FC236}">
                  <a16:creationId xmlns:a16="http://schemas.microsoft.com/office/drawing/2014/main" id="{6B5C7144-CB40-455E-96D6-4A0139788F0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298" name="Ovaal 297">
              <a:extLst>
                <a:ext uri="{FF2B5EF4-FFF2-40B4-BE49-F238E27FC236}">
                  <a16:creationId xmlns:a16="http://schemas.microsoft.com/office/drawing/2014/main" id="{2BB4391E-C4C9-493F-9709-7F06857BA189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99" name="Rechte verbindingslijn 298">
              <a:extLst>
                <a:ext uri="{FF2B5EF4-FFF2-40B4-BE49-F238E27FC236}">
                  <a16:creationId xmlns:a16="http://schemas.microsoft.com/office/drawing/2014/main" id="{A862D6A4-78C4-4D6B-AB9A-02C61C7326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300" name="Rechte verbindingslijn 299">
              <a:extLst>
                <a:ext uri="{FF2B5EF4-FFF2-40B4-BE49-F238E27FC236}">
                  <a16:creationId xmlns:a16="http://schemas.microsoft.com/office/drawing/2014/main" id="{7048D450-4A59-41AC-8044-573CC7EB1A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301" name="Rechthoek 300">
              <a:extLst>
                <a:ext uri="{FF2B5EF4-FFF2-40B4-BE49-F238E27FC236}">
                  <a16:creationId xmlns:a16="http://schemas.microsoft.com/office/drawing/2014/main" id="{09627480-6AFE-4413-B100-828B71530DA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02" name="Rechte verbindingslijn 301">
              <a:extLst>
                <a:ext uri="{FF2B5EF4-FFF2-40B4-BE49-F238E27FC236}">
                  <a16:creationId xmlns:a16="http://schemas.microsoft.com/office/drawing/2014/main" id="{99118098-3C27-4884-8D52-9273FB6804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303" name="Ovaal 302">
              <a:extLst>
                <a:ext uri="{FF2B5EF4-FFF2-40B4-BE49-F238E27FC236}">
                  <a16:creationId xmlns:a16="http://schemas.microsoft.com/office/drawing/2014/main" id="{EF6D5ED8-0E3A-4F55-A09E-E4240816946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04" name="Rechthoek 303">
              <a:extLst>
                <a:ext uri="{FF2B5EF4-FFF2-40B4-BE49-F238E27FC236}">
                  <a16:creationId xmlns:a16="http://schemas.microsoft.com/office/drawing/2014/main" id="{09E22369-BD81-47C7-A077-E742B987B751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05" name="Groep 304">
              <a:extLst>
                <a:ext uri="{FF2B5EF4-FFF2-40B4-BE49-F238E27FC236}">
                  <a16:creationId xmlns:a16="http://schemas.microsoft.com/office/drawing/2014/main" id="{289BC3A3-C79D-499D-8E1A-4C8C95AC2048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33" name="Rechthoek 332">
                <a:extLst>
                  <a:ext uri="{FF2B5EF4-FFF2-40B4-BE49-F238E27FC236}">
                    <a16:creationId xmlns:a16="http://schemas.microsoft.com/office/drawing/2014/main" id="{61AD2DC8-9372-42A3-8332-239E7439815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34" name="Rechte verbindingslijn 333">
                <a:extLst>
                  <a:ext uri="{FF2B5EF4-FFF2-40B4-BE49-F238E27FC236}">
                    <a16:creationId xmlns:a16="http://schemas.microsoft.com/office/drawing/2014/main" id="{F767F0BA-9B42-45FE-9354-0604C1DA7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35" name="Gelijkbenige driehoek 334">
                <a:extLst>
                  <a:ext uri="{FF2B5EF4-FFF2-40B4-BE49-F238E27FC236}">
                    <a16:creationId xmlns:a16="http://schemas.microsoft.com/office/drawing/2014/main" id="{76B6326A-9ADE-4677-A820-DE3B68A6ADE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6" name="Groep 305">
              <a:extLst>
                <a:ext uri="{FF2B5EF4-FFF2-40B4-BE49-F238E27FC236}">
                  <a16:creationId xmlns:a16="http://schemas.microsoft.com/office/drawing/2014/main" id="{150FF028-871E-4355-953E-2F1C1D884C43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27" name="Rechthoek 326">
                <a:extLst>
                  <a:ext uri="{FF2B5EF4-FFF2-40B4-BE49-F238E27FC236}">
                    <a16:creationId xmlns:a16="http://schemas.microsoft.com/office/drawing/2014/main" id="{EDDE4C94-6382-4AA0-A9FB-29CBD45EEC7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0C0C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al 327">
                <a:extLst>
                  <a:ext uri="{FF2B5EF4-FFF2-40B4-BE49-F238E27FC236}">
                    <a16:creationId xmlns:a16="http://schemas.microsoft.com/office/drawing/2014/main" id="{5E729FDF-36B7-4A8A-A882-815E2753BE9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9" name="Vrije vorm: vorm 328">
                <a:extLst>
                  <a:ext uri="{FF2B5EF4-FFF2-40B4-BE49-F238E27FC236}">
                    <a16:creationId xmlns:a16="http://schemas.microsoft.com/office/drawing/2014/main" id="{B8CBD397-BB06-4275-9924-31A3382AFD4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0" name="Rechthoek: afgeronde hoeken 329">
                <a:extLst>
                  <a:ext uri="{FF2B5EF4-FFF2-40B4-BE49-F238E27FC236}">
                    <a16:creationId xmlns:a16="http://schemas.microsoft.com/office/drawing/2014/main" id="{B558A250-F406-41BC-B1C5-BFD71F33891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31" name="Rechte verbindingslijn 330">
                <a:extLst>
                  <a:ext uri="{FF2B5EF4-FFF2-40B4-BE49-F238E27FC236}">
                    <a16:creationId xmlns:a16="http://schemas.microsoft.com/office/drawing/2014/main" id="{0FAD93F8-1F21-4806-B378-63E98AA88E6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  <p:cxnSp>
            <p:nvCxnSpPr>
              <p:cNvPr id="332" name="Rechte verbindingslijn 331">
                <a:extLst>
                  <a:ext uri="{FF2B5EF4-FFF2-40B4-BE49-F238E27FC236}">
                    <a16:creationId xmlns:a16="http://schemas.microsoft.com/office/drawing/2014/main" id="{F02055B3-1992-4FDD-8AF3-A4F85B367957}"/>
                  </a:ext>
                </a:extLst>
              </p:cNvPr>
              <p:cNvCxnSpPr>
                <a:cxnSpLocks/>
                <a:stCxn id="330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</p:grpSp>
        <p:sp>
          <p:nvSpPr>
            <p:cNvPr id="307" name="Ovaal 306">
              <a:extLst>
                <a:ext uri="{FF2B5EF4-FFF2-40B4-BE49-F238E27FC236}">
                  <a16:creationId xmlns:a16="http://schemas.microsoft.com/office/drawing/2014/main" id="{7F0F4D52-E5C3-4639-8433-A7842CF26FBB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08" name="Rechthoek 307">
              <a:extLst>
                <a:ext uri="{FF2B5EF4-FFF2-40B4-BE49-F238E27FC236}">
                  <a16:creationId xmlns:a16="http://schemas.microsoft.com/office/drawing/2014/main" id="{BD95AB44-3864-43F1-8487-539F0B7DFAE3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09" name="Rechte verbindingslijn 308">
              <a:extLst>
                <a:ext uri="{FF2B5EF4-FFF2-40B4-BE49-F238E27FC236}">
                  <a16:creationId xmlns:a16="http://schemas.microsoft.com/office/drawing/2014/main" id="{C6523732-FBA9-40D9-8A8B-45624383F1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310" name="Groep 309">
              <a:extLst>
                <a:ext uri="{FF2B5EF4-FFF2-40B4-BE49-F238E27FC236}">
                  <a16:creationId xmlns:a16="http://schemas.microsoft.com/office/drawing/2014/main" id="{CB2A20D3-8672-4C8F-9656-57F6A015E57A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311" name="Groep 310">
                <a:extLst>
                  <a:ext uri="{FF2B5EF4-FFF2-40B4-BE49-F238E27FC236}">
                    <a16:creationId xmlns:a16="http://schemas.microsoft.com/office/drawing/2014/main" id="{7348CC6C-8D75-45F1-9C22-01C0CE232A89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14" name="Groep 313">
                  <a:extLst>
                    <a:ext uri="{FF2B5EF4-FFF2-40B4-BE49-F238E27FC236}">
                      <a16:creationId xmlns:a16="http://schemas.microsoft.com/office/drawing/2014/main" id="{6E1DC8C2-7BD8-44B4-9B47-967E00D274DD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21" name="Groep 320">
                    <a:extLst>
                      <a:ext uri="{FF2B5EF4-FFF2-40B4-BE49-F238E27FC236}">
                        <a16:creationId xmlns:a16="http://schemas.microsoft.com/office/drawing/2014/main" id="{FA38B19D-7428-4E8E-9F22-CDDD9062899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24" name="Rechthoek 323">
                      <a:extLst>
                        <a:ext uri="{FF2B5EF4-FFF2-40B4-BE49-F238E27FC236}">
                          <a16:creationId xmlns:a16="http://schemas.microsoft.com/office/drawing/2014/main" id="{E5768138-2896-43F2-AF78-E88EF07259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Rechthoek 324">
                      <a:extLst>
                        <a:ext uri="{FF2B5EF4-FFF2-40B4-BE49-F238E27FC236}">
                          <a16:creationId xmlns:a16="http://schemas.microsoft.com/office/drawing/2014/main" id="{9027C64D-B128-4DDD-B1FC-0CE216F869B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6" name="Ovaal 325">
                      <a:extLst>
                        <a:ext uri="{FF2B5EF4-FFF2-40B4-BE49-F238E27FC236}">
                          <a16:creationId xmlns:a16="http://schemas.microsoft.com/office/drawing/2014/main" id="{E67136D7-2BA0-41E5-BF72-C8CFB3FD55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22" name="Afbeelding 321">
                    <a:extLst>
                      <a:ext uri="{FF2B5EF4-FFF2-40B4-BE49-F238E27FC236}">
                        <a16:creationId xmlns:a16="http://schemas.microsoft.com/office/drawing/2014/main" id="{F6175CCC-965C-4908-8112-0E06E27FF55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23" name="Afbeelding 322">
                    <a:extLst>
                      <a:ext uri="{FF2B5EF4-FFF2-40B4-BE49-F238E27FC236}">
                        <a16:creationId xmlns:a16="http://schemas.microsoft.com/office/drawing/2014/main" id="{4E3AF191-428C-4AA2-8D35-F00F99DDD34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15" name="Groep 314">
                  <a:extLst>
                    <a:ext uri="{FF2B5EF4-FFF2-40B4-BE49-F238E27FC236}">
                      <a16:creationId xmlns:a16="http://schemas.microsoft.com/office/drawing/2014/main" id="{2950A237-5C75-4BCB-8BEE-185AA407B6A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19" name="Rechthoek 318">
                    <a:extLst>
                      <a:ext uri="{FF2B5EF4-FFF2-40B4-BE49-F238E27FC236}">
                        <a16:creationId xmlns:a16="http://schemas.microsoft.com/office/drawing/2014/main" id="{B4D878B9-43BE-450F-A5A1-7976D9D4E2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" name="Rechthoek 319">
                    <a:extLst>
                      <a:ext uri="{FF2B5EF4-FFF2-40B4-BE49-F238E27FC236}">
                        <a16:creationId xmlns:a16="http://schemas.microsoft.com/office/drawing/2014/main" id="{19B1FD2C-322A-4A58-B752-C6C1EADAD5B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6" name="Groep 315">
                  <a:extLst>
                    <a:ext uri="{FF2B5EF4-FFF2-40B4-BE49-F238E27FC236}">
                      <a16:creationId xmlns:a16="http://schemas.microsoft.com/office/drawing/2014/main" id="{E95696CF-D1D2-48BB-AAC0-1AD7BCBDDBC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17" name="Rechthoek 316">
                    <a:extLst>
                      <a:ext uri="{FF2B5EF4-FFF2-40B4-BE49-F238E27FC236}">
                        <a16:creationId xmlns:a16="http://schemas.microsoft.com/office/drawing/2014/main" id="{B8695033-777F-4B14-9AB4-C3DC29B2DA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" name="Rechthoek 317">
                    <a:extLst>
                      <a:ext uri="{FF2B5EF4-FFF2-40B4-BE49-F238E27FC236}">
                        <a16:creationId xmlns:a16="http://schemas.microsoft.com/office/drawing/2014/main" id="{3C4C93F8-FCF3-44C0-9349-C70C3B925C6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12" name="Rechthoek 311">
                <a:extLst>
                  <a:ext uri="{FF2B5EF4-FFF2-40B4-BE49-F238E27FC236}">
                    <a16:creationId xmlns:a16="http://schemas.microsoft.com/office/drawing/2014/main" id="{ED6F0401-59E7-4378-86EA-184281322491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13" name="Gelijkbenige driehoek 312">
                <a:extLst>
                  <a:ext uri="{FF2B5EF4-FFF2-40B4-BE49-F238E27FC236}">
                    <a16:creationId xmlns:a16="http://schemas.microsoft.com/office/drawing/2014/main" id="{8EBA9762-C81E-4EDB-B5AC-F99364FEEDF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7" name="Tijdelijke aanduiding voor afbeelding 146">
            <a:extLst>
              <a:ext uri="{FF2B5EF4-FFF2-40B4-BE49-F238E27FC236}">
                <a16:creationId xmlns:a16="http://schemas.microsoft.com/office/drawing/2014/main" id="{F71F6D3E-EFDD-45DB-9B5E-04F0E60EE6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79600" y="3506482"/>
            <a:ext cx="7412401" cy="3351518"/>
          </a:xfrm>
          <a:custGeom>
            <a:avLst/>
            <a:gdLst>
              <a:gd name="connsiteX0" fmla="*/ 0 w 7412401"/>
              <a:gd name="connsiteY0" fmla="*/ 0 h 3351518"/>
              <a:gd name="connsiteX1" fmla="*/ 7412401 w 7412401"/>
              <a:gd name="connsiteY1" fmla="*/ 0 h 3351518"/>
              <a:gd name="connsiteX2" fmla="*/ 7412401 w 7412401"/>
              <a:gd name="connsiteY2" fmla="*/ 2054692 h 3351518"/>
              <a:gd name="connsiteX3" fmla="*/ 4761522 w 7412401"/>
              <a:gd name="connsiteY3" fmla="*/ 3351518 h 3351518"/>
              <a:gd name="connsiteX4" fmla="*/ 4009558 w 7412401"/>
              <a:gd name="connsiteY4" fmla="*/ 3351518 h 3351518"/>
              <a:gd name="connsiteX5" fmla="*/ 3914024 w 7412401"/>
              <a:gd name="connsiteY5" fmla="*/ 3351518 h 3351518"/>
              <a:gd name="connsiteX6" fmla="*/ 2992583 w 7412401"/>
              <a:gd name="connsiteY6" fmla="*/ 3351518 h 3351518"/>
              <a:gd name="connsiteX7" fmla="*/ 1496400 w 7412401"/>
              <a:gd name="connsiteY7" fmla="*/ 3351518 h 3351518"/>
              <a:gd name="connsiteX8" fmla="*/ 0 w 7412401"/>
              <a:gd name="connsiteY8" fmla="*/ 3351518 h 335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2401" h="3351518">
                <a:moveTo>
                  <a:pt x="0" y="0"/>
                </a:moveTo>
                <a:lnTo>
                  <a:pt x="7412401" y="0"/>
                </a:lnTo>
                <a:lnTo>
                  <a:pt x="7412401" y="2054692"/>
                </a:lnTo>
                <a:lnTo>
                  <a:pt x="4761522" y="3351518"/>
                </a:lnTo>
                <a:lnTo>
                  <a:pt x="4009558" y="3351518"/>
                </a:lnTo>
                <a:lnTo>
                  <a:pt x="3914024" y="3351518"/>
                </a:lnTo>
                <a:lnTo>
                  <a:pt x="2992583" y="3351518"/>
                </a:lnTo>
                <a:lnTo>
                  <a:pt x="1496400" y="3351518"/>
                </a:lnTo>
                <a:lnTo>
                  <a:pt x="0" y="33515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</a:t>
            </a:r>
            <a:r>
              <a:rPr lang="nl-NL" noProof="0"/>
              <a:t>icoon</a:t>
            </a:r>
            <a:r>
              <a:rPr lang="nl-NL"/>
              <a:t> om </a:t>
            </a:r>
            <a:br>
              <a:rPr lang="nl-NL"/>
            </a:br>
            <a:r>
              <a:rPr lang="nl-NL"/>
              <a:t>een afbeelding in te laden</a:t>
            </a:r>
          </a:p>
        </p:txBody>
      </p:sp>
      <p:sp>
        <p:nvSpPr>
          <p:cNvPr id="148" name="Tijdelijke aanduiding voor afbeelding 147">
            <a:extLst>
              <a:ext uri="{FF2B5EF4-FFF2-40B4-BE49-F238E27FC236}">
                <a16:creationId xmlns:a16="http://schemas.microsoft.com/office/drawing/2014/main" id="{832A7225-BD61-4543-9756-F38A4572F6A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79600" y="0"/>
            <a:ext cx="7409962" cy="3345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</a:t>
            </a:r>
            <a:r>
              <a:rPr lang="nl-NL" noProof="0"/>
              <a:t>icoon</a:t>
            </a:r>
            <a:r>
              <a:rPr lang="nl-NL"/>
              <a:t> om </a:t>
            </a:r>
            <a:br>
              <a:rPr lang="nl-NL"/>
            </a:br>
            <a:r>
              <a:rPr lang="nl-NL"/>
              <a:t>een afbeelding in te laden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E1C5A86-5D6C-4011-A1C9-8FFEBA42461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1059656" y="7028001"/>
            <a:ext cx="3361244" cy="3651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Plaats hier je voettekst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7982CD8-F555-4C16-B498-9AA14083BA4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7" name="Tijdelijke aanduiding voor afbeelding 2">
            <a:extLst>
              <a:ext uri="{FF2B5EF4-FFF2-40B4-BE49-F238E27FC236}">
                <a16:creationId xmlns:a16="http://schemas.microsoft.com/office/drawing/2014/main" id="{F24814A1-48B9-46EE-A720-5E728880F62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744200" y="6298855"/>
            <a:ext cx="1326314" cy="496800"/>
          </a:xfrm>
          <a:noFill/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/>
              <a:t>   </a:t>
            </a:r>
          </a:p>
        </p:txBody>
      </p:sp>
      <p:sp>
        <p:nvSpPr>
          <p:cNvPr id="136" name="Tijdelijke aanduiding voor verticale tekst 135">
            <a:extLst>
              <a:ext uri="{FF2B5EF4-FFF2-40B4-BE49-F238E27FC236}">
                <a16:creationId xmlns:a16="http://schemas.microsoft.com/office/drawing/2014/main" id="{C26757D3-84D7-40E1-9077-EB684BCA96F3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9541123" y="0"/>
            <a:ext cx="2650877" cy="1296826"/>
          </a:xfrm>
          <a:custGeom>
            <a:avLst/>
            <a:gdLst>
              <a:gd name="connsiteX0" fmla="*/ 1326077 w 2650877"/>
              <a:gd name="connsiteY0" fmla="*/ 0 h 1296826"/>
              <a:gd name="connsiteX1" fmla="*/ 2650877 w 2650877"/>
              <a:gd name="connsiteY1" fmla="*/ 0 h 1296826"/>
              <a:gd name="connsiteX2" fmla="*/ 2650877 w 2650877"/>
              <a:gd name="connsiteY2" fmla="*/ 1 h 1296826"/>
              <a:gd name="connsiteX3" fmla="*/ 2650877 w 2650877"/>
              <a:gd name="connsiteY3" fmla="*/ 496800 h 1296826"/>
              <a:gd name="connsiteX4" fmla="*/ 2650877 w 2650877"/>
              <a:gd name="connsiteY4" fmla="*/ 1296826 h 1296826"/>
              <a:gd name="connsiteX5" fmla="*/ 0 w 2650877"/>
              <a:gd name="connsiteY5" fmla="*/ 1 h 1296826"/>
              <a:gd name="connsiteX6" fmla="*/ 1326077 w 2650877"/>
              <a:gd name="connsiteY6" fmla="*/ 1 h 129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0877" h="1296826">
                <a:moveTo>
                  <a:pt x="1326077" y="0"/>
                </a:moveTo>
                <a:lnTo>
                  <a:pt x="2650877" y="0"/>
                </a:lnTo>
                <a:lnTo>
                  <a:pt x="2650877" y="1"/>
                </a:lnTo>
                <a:lnTo>
                  <a:pt x="2650877" y="496800"/>
                </a:lnTo>
                <a:lnTo>
                  <a:pt x="2650877" y="1296826"/>
                </a:lnTo>
                <a:lnTo>
                  <a:pt x="0" y="1"/>
                </a:lnTo>
                <a:lnTo>
                  <a:pt x="1326077" y="1"/>
                </a:lnTo>
                <a:close/>
              </a:path>
            </a:pathLst>
          </a:custGeom>
          <a:solidFill>
            <a:schemeClr val="bg1"/>
          </a:solidFill>
        </p:spPr>
        <p:txBody>
          <a:bodyPr vert="vert" wrap="square" lIns="0" tIns="0" rIns="0" bIns="0">
            <a:noAutofit/>
          </a:bodyPr>
          <a:lstStyle>
            <a:lvl1pPr marL="0" indent="0" algn="ctr">
              <a:buNone/>
              <a:defRPr sz="300">
                <a:solidFill>
                  <a:srgbClr val="FF0000">
                    <a:alpha val="0"/>
                  </a:srgbClr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 marL="446088" marR="0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Dit logo kan verwijderd worden</a:t>
            </a:r>
          </a:p>
        </p:txBody>
      </p:sp>
      <p:sp>
        <p:nvSpPr>
          <p:cNvPr id="135" name="Tijdelijke aanduiding voor afbeelding 13">
            <a:extLst>
              <a:ext uri="{FF2B5EF4-FFF2-40B4-BE49-F238E27FC236}">
                <a16:creationId xmlns:a16="http://schemas.microsoft.com/office/drawing/2014/main" id="{755AD3E4-EA7E-4496-AF8E-E6D8E2D4A12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745714" y="118090"/>
            <a:ext cx="1324800" cy="496800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Voeg hier een logo in</a:t>
            </a:r>
          </a:p>
        </p:txBody>
      </p:sp>
      <p:grpSp>
        <p:nvGrpSpPr>
          <p:cNvPr id="138" name="Instructie">
            <a:extLst>
              <a:ext uri="{FF2B5EF4-FFF2-40B4-BE49-F238E27FC236}">
                <a16:creationId xmlns:a16="http://schemas.microsoft.com/office/drawing/2014/main" id="{15E76EB1-2E81-43FA-80BA-9F688D9098AE}"/>
              </a:ext>
            </a:extLst>
          </p:cNvPr>
          <p:cNvGrpSpPr/>
          <p:nvPr userDrawn="1"/>
        </p:nvGrpSpPr>
        <p:grpSpPr>
          <a:xfrm>
            <a:off x="-3407187" y="0"/>
            <a:ext cx="3201327" cy="6001164"/>
            <a:chOff x="-3437547" y="1434"/>
            <a:chExt cx="3201327" cy="6001164"/>
          </a:xfrm>
        </p:grpSpPr>
        <p:cxnSp>
          <p:nvCxnSpPr>
            <p:cNvPr id="139" name="Rechte verbindingslijn 138">
              <a:extLst>
                <a:ext uri="{FF2B5EF4-FFF2-40B4-BE49-F238E27FC236}">
                  <a16:creationId xmlns:a16="http://schemas.microsoft.com/office/drawing/2014/main" id="{31807C8C-D925-4E58-A4B2-CAC81D98E2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6A23A27C-7D04-4D59-88DB-3FD685BA80A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AA1674B2-1B43-4805-87A2-325524B2047E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5" indent="-228600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Opsomming</a:t>
              </a:r>
            </a:p>
          </p:txBody>
        </p:sp>
        <p:sp>
          <p:nvSpPr>
            <p:cNvPr id="142" name="Ovaal 141">
              <a:extLst>
                <a:ext uri="{FF2B5EF4-FFF2-40B4-BE49-F238E27FC236}">
                  <a16:creationId xmlns:a16="http://schemas.microsoft.com/office/drawing/2014/main" id="{2406FDFC-D1D1-46C3-B4AB-0908D57F3285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E2C1C25F-18AF-440D-AF5F-E15BDA4AF92F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6" indent="-265113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Alfabet onder opsomming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DB37D83D-EBD2-47BF-BCD8-78FA87AECE3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7D5F60C5-788E-40BD-A503-7F8F170BBE36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7063" marR="0" lvl="7" indent="-180975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onder opsomming</a:t>
              </a: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31C065F1-DAC0-4CDA-A9F2-F31AC34B2E78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BC77C3BB-0F82-472A-AC1C-2B90BBD2AE82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Italic tekst</a:t>
              </a:r>
            </a:p>
          </p:txBody>
        </p:sp>
        <p:grpSp>
          <p:nvGrpSpPr>
            <p:cNvPr id="150" name="Meer informatie">
              <a:extLst>
                <a:ext uri="{FF2B5EF4-FFF2-40B4-BE49-F238E27FC236}">
                  <a16:creationId xmlns:a16="http://schemas.microsoft.com/office/drawing/2014/main" id="{ADF8B510-D65C-4E8B-9115-149B68F1F04B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3" name="Freeform 101">
                <a:extLst>
                  <a:ext uri="{FF2B5EF4-FFF2-40B4-BE49-F238E27FC236}">
                    <a16:creationId xmlns:a16="http://schemas.microsoft.com/office/drawing/2014/main" id="{A19B90F9-5ADB-4AFE-A17F-3CF67EB953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344" name="Rechthoek 343">
                <a:extLst>
                  <a:ext uri="{FF2B5EF4-FFF2-40B4-BE49-F238E27FC236}">
                    <a16:creationId xmlns:a16="http://schemas.microsoft.com/office/drawing/2014/main" id="{DB687DB8-A980-4451-9DCB-B53D061DC46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345" name="Rechte verbindingslijn 344">
                <a:extLst>
                  <a:ext uri="{FF2B5EF4-FFF2-40B4-BE49-F238E27FC236}">
                    <a16:creationId xmlns:a16="http://schemas.microsoft.com/office/drawing/2014/main" id="{A2B78396-59C8-4767-B767-8D4DD1FD41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48113B47-8CF1-4F5A-B0B1-B6CE18581C8C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AA4B18E0-F2AC-4C29-BA60-86E5CEFE2F65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A12C9B43-0EE5-4255-BB2A-D5C3A5BC56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DE07B46C-FEFE-4322-BBA0-9331E80CB64D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6" name="Rechthoek 165">
                <a:extLst>
                  <a:ext uri="{FF2B5EF4-FFF2-40B4-BE49-F238E27FC236}">
                    <a16:creationId xmlns:a16="http://schemas.microsoft.com/office/drawing/2014/main" id="{D6BFE1D8-F419-45B9-97F3-019F9E602CE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67" name="Rechte verbindingslijn 166">
                <a:extLst>
                  <a:ext uri="{FF2B5EF4-FFF2-40B4-BE49-F238E27FC236}">
                    <a16:creationId xmlns:a16="http://schemas.microsoft.com/office/drawing/2014/main" id="{0412AFA8-CC91-4D08-BEEE-2E5D679CBF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99F12216-35EB-4CC1-8CD8-B7AB1006414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AE8DF8EF-1DAC-422F-9C01-E9624BB6CD3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70" name="Groep 169">
                <a:extLst>
                  <a:ext uri="{FF2B5EF4-FFF2-40B4-BE49-F238E27FC236}">
                    <a16:creationId xmlns:a16="http://schemas.microsoft.com/office/drawing/2014/main" id="{D201AAF1-A741-42E7-8B83-8797B2C916BF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09" name="Groep 208">
                  <a:extLst>
                    <a:ext uri="{FF2B5EF4-FFF2-40B4-BE49-F238E27FC236}">
                      <a16:creationId xmlns:a16="http://schemas.microsoft.com/office/drawing/2014/main" id="{0B472A51-F37C-493B-8E96-9041D8AAB443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13" name="Rechte verbindingslijn 212">
                    <a:extLst>
                      <a:ext uri="{FF2B5EF4-FFF2-40B4-BE49-F238E27FC236}">
                        <a16:creationId xmlns:a16="http://schemas.microsoft.com/office/drawing/2014/main" id="{2FF6B30E-156B-47A8-9E21-09666DEE62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C9E76A74-0D5C-4B4D-B34A-FCEA9218C4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FA131BBA-2653-4D33-AC25-5FB5477F07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40">
                    <a:extLst>
                      <a:ext uri="{FF2B5EF4-FFF2-40B4-BE49-F238E27FC236}">
                        <a16:creationId xmlns:a16="http://schemas.microsoft.com/office/drawing/2014/main" id="{35A23309-A739-4882-9E41-3601EFF29D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2" name="Rechte verbindingslijn 341">
                    <a:extLst>
                      <a:ext uri="{FF2B5EF4-FFF2-40B4-BE49-F238E27FC236}">
                        <a16:creationId xmlns:a16="http://schemas.microsoft.com/office/drawing/2014/main" id="{9C63455C-2019-4C64-903B-1B93E8054A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0" name="Groep 209">
                  <a:extLst>
                    <a:ext uri="{FF2B5EF4-FFF2-40B4-BE49-F238E27FC236}">
                      <a16:creationId xmlns:a16="http://schemas.microsoft.com/office/drawing/2014/main" id="{C3409F5B-E6A8-40CF-9FF6-955D951890F0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11" name="Rechthoek 210">
                    <a:extLst>
                      <a:ext uri="{FF2B5EF4-FFF2-40B4-BE49-F238E27FC236}">
                        <a16:creationId xmlns:a16="http://schemas.microsoft.com/office/drawing/2014/main" id="{02A12321-65F4-4511-9C0C-C194724322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2" name="Pijl: punthaak 211">
                    <a:extLst>
                      <a:ext uri="{FF2B5EF4-FFF2-40B4-BE49-F238E27FC236}">
                        <a16:creationId xmlns:a16="http://schemas.microsoft.com/office/drawing/2014/main" id="{27F5377D-8FCF-44EC-A104-3153C54A4C2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5A3A23E2-E51B-41E6-BA59-1733558B912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0" name="Groep 199">
                  <a:extLst>
                    <a:ext uri="{FF2B5EF4-FFF2-40B4-BE49-F238E27FC236}">
                      <a16:creationId xmlns:a16="http://schemas.microsoft.com/office/drawing/2014/main" id="{996518A8-8353-4F7C-9413-97028A9D5158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4" name="Rechte verbindingslijn 203">
                    <a:extLst>
                      <a:ext uri="{FF2B5EF4-FFF2-40B4-BE49-F238E27FC236}">
                        <a16:creationId xmlns:a16="http://schemas.microsoft.com/office/drawing/2014/main" id="{CA025E85-5190-441B-AA34-6CBF6A26AF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716B22F1-E4EE-4A1A-86FA-3410DE4B34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8CB1FC0E-7398-453B-ABEE-CE14596BF3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4DDD1229-3A5A-4442-AABB-D62C8D5F65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8" name="Rechte verbindingslijn 207">
                    <a:extLst>
                      <a:ext uri="{FF2B5EF4-FFF2-40B4-BE49-F238E27FC236}">
                        <a16:creationId xmlns:a16="http://schemas.microsoft.com/office/drawing/2014/main" id="{58CAB9AE-62A9-45EA-9721-79EC4F2607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08AE1502-FADC-42D7-8F3C-D1FEDFFA126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2" name="Rechthoek 201">
                    <a:extLst>
                      <a:ext uri="{FF2B5EF4-FFF2-40B4-BE49-F238E27FC236}">
                        <a16:creationId xmlns:a16="http://schemas.microsoft.com/office/drawing/2014/main" id="{10E2CC88-3A33-4DF5-A2AF-BEE47A031A1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3" name="Pijl: punthaak 202">
                    <a:extLst>
                      <a:ext uri="{FF2B5EF4-FFF2-40B4-BE49-F238E27FC236}">
                        <a16:creationId xmlns:a16="http://schemas.microsoft.com/office/drawing/2014/main" id="{EC98A21E-8581-40A5-8F44-B8B2A54A079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172" name="Rechte verbindingslijn 171">
                <a:extLst>
                  <a:ext uri="{FF2B5EF4-FFF2-40B4-BE49-F238E27FC236}">
                    <a16:creationId xmlns:a16="http://schemas.microsoft.com/office/drawing/2014/main" id="{EFF47A13-70F0-43B9-94E8-FA9EF2DCC5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0AD6F438-D9C6-47E7-B152-61DFFF614B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4" name="Groep 173">
                <a:extLst>
                  <a:ext uri="{FF2B5EF4-FFF2-40B4-BE49-F238E27FC236}">
                    <a16:creationId xmlns:a16="http://schemas.microsoft.com/office/drawing/2014/main" id="{F8F43B52-AF89-44EE-9A98-35AE0EB392A0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89" name="Rechthoek 188">
                  <a:extLst>
                    <a:ext uri="{FF2B5EF4-FFF2-40B4-BE49-F238E27FC236}">
                      <a16:creationId xmlns:a16="http://schemas.microsoft.com/office/drawing/2014/main" id="{633AFE2A-DE4D-44F7-B112-D1A1993A60BB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0" name="Groep 189">
                  <a:extLst>
                    <a:ext uri="{FF2B5EF4-FFF2-40B4-BE49-F238E27FC236}">
                      <a16:creationId xmlns:a16="http://schemas.microsoft.com/office/drawing/2014/main" id="{3763FEB5-81F9-486B-8BB4-D374B87C573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1" name="Groep 190">
                    <a:extLst>
                      <a:ext uri="{FF2B5EF4-FFF2-40B4-BE49-F238E27FC236}">
                        <a16:creationId xmlns:a16="http://schemas.microsoft.com/office/drawing/2014/main" id="{82E3DB1B-3C77-4176-8E53-DE393E5635A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5" name="Rechte verbindingslijn 194">
                      <a:extLst>
                        <a:ext uri="{FF2B5EF4-FFF2-40B4-BE49-F238E27FC236}">
                          <a16:creationId xmlns:a16="http://schemas.microsoft.com/office/drawing/2014/main" id="{63059C0E-7153-4C4E-9A16-94801DDF4C9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6" name="Rechte verbindingslijn 195">
                      <a:extLst>
                        <a:ext uri="{FF2B5EF4-FFF2-40B4-BE49-F238E27FC236}">
                          <a16:creationId xmlns:a16="http://schemas.microsoft.com/office/drawing/2014/main" id="{2A05E279-491E-4590-89B2-45A90DEB94B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8CB9CAE7-D23C-4DC1-A5BC-1F1B6F481A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9A8A3092-3D0F-452D-A2FD-907E6AC8D2D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D18FAA6F-24A5-41B5-ADF5-6F8C2645BBE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2" name="Groep 191">
                    <a:extLst>
                      <a:ext uri="{FF2B5EF4-FFF2-40B4-BE49-F238E27FC236}">
                        <a16:creationId xmlns:a16="http://schemas.microsoft.com/office/drawing/2014/main" id="{A786ECF7-E2E5-4824-96F2-86D50B91A12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3" name="Rechthoek 192">
                      <a:extLst>
                        <a:ext uri="{FF2B5EF4-FFF2-40B4-BE49-F238E27FC236}">
                          <a16:creationId xmlns:a16="http://schemas.microsoft.com/office/drawing/2014/main" id="{34214758-E5EB-446C-A0F7-00877A0D4EE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4" name="Pijl: punthaak 193">
                      <a:extLst>
                        <a:ext uri="{FF2B5EF4-FFF2-40B4-BE49-F238E27FC236}">
                          <a16:creationId xmlns:a16="http://schemas.microsoft.com/office/drawing/2014/main" id="{3F744D69-8392-43EE-9DE5-530CFC89E8B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939C82D3-53AD-4730-A73E-30523EFBDDC0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592BD172-B435-45F6-8953-EBD9BA80FB93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5099EE10-BB20-4C07-9FAC-26215D6AB4B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0" name="Groep 179">
                    <a:extLst>
                      <a:ext uri="{FF2B5EF4-FFF2-40B4-BE49-F238E27FC236}">
                        <a16:creationId xmlns:a16="http://schemas.microsoft.com/office/drawing/2014/main" id="{6AF0BAC0-F242-4EA0-B3BE-195E1CF6990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4" name="Rechte verbindingslijn 183">
                      <a:extLst>
                        <a:ext uri="{FF2B5EF4-FFF2-40B4-BE49-F238E27FC236}">
                          <a16:creationId xmlns:a16="http://schemas.microsoft.com/office/drawing/2014/main" id="{C3267384-A816-4328-847B-4224C1AC845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5" name="Rechte verbindingslijn 184">
                      <a:extLst>
                        <a:ext uri="{FF2B5EF4-FFF2-40B4-BE49-F238E27FC236}">
                          <a16:creationId xmlns:a16="http://schemas.microsoft.com/office/drawing/2014/main" id="{869AC2AF-FAC9-4360-A6B6-228CD52B440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6" name="Rechte verbindingslijn 185">
                      <a:extLst>
                        <a:ext uri="{FF2B5EF4-FFF2-40B4-BE49-F238E27FC236}">
                          <a16:creationId xmlns:a16="http://schemas.microsoft.com/office/drawing/2014/main" id="{19D3F12E-C442-42DC-9058-76804CDCE1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Rechte verbindingslijn 186">
                      <a:extLst>
                        <a:ext uri="{FF2B5EF4-FFF2-40B4-BE49-F238E27FC236}">
                          <a16:creationId xmlns:a16="http://schemas.microsoft.com/office/drawing/2014/main" id="{93E97BD7-0AEF-4D90-A308-1083EBB237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454A9642-B283-43F8-8811-82F7F8B38D9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1" name="Groep 180">
                    <a:extLst>
                      <a:ext uri="{FF2B5EF4-FFF2-40B4-BE49-F238E27FC236}">
                        <a16:creationId xmlns:a16="http://schemas.microsoft.com/office/drawing/2014/main" id="{D4DFF2E6-893C-42F9-8065-8D7AD1FEB2ED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2" name="Rechthoek 181">
                      <a:extLst>
                        <a:ext uri="{FF2B5EF4-FFF2-40B4-BE49-F238E27FC236}">
                          <a16:creationId xmlns:a16="http://schemas.microsoft.com/office/drawing/2014/main" id="{DD4E6B01-EBD7-4CE7-A487-262B2F67CF9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3" name="Pijl: punthaak 182">
                      <a:extLst>
                        <a:ext uri="{FF2B5EF4-FFF2-40B4-BE49-F238E27FC236}">
                          <a16:creationId xmlns:a16="http://schemas.microsoft.com/office/drawing/2014/main" id="{98CD9D30-BB7E-4ED3-9840-A60C46FA7B6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B801D2D5-64B6-41BA-BB8A-354B6D4B001C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A387BDD3-0599-41B3-8093-6894881BEAA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A9D612D7-D8B9-49D1-AF79-BFB9E9B8D6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2B7A29CA-8963-4EE6-8954-895268318020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endParaRPr lang="nl-NL" sz="1100" b="0" i="0" kern="1200" noProof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0C414489-EF5A-42CC-866D-FBADBC41A2F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D5CF7AC1-DF33-4EF6-BA19-A925531078C8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Muller Regular" pitchFamily="50" charset="0"/>
                <a:buChar char="−"/>
                <a:tabLst>
                  <a:tab pos="361950" algn="l"/>
                </a:tabLst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#1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96307AC4-A839-4080-9D09-E595C8A5A3C4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20A12D88-46D8-4E9E-8A17-33CF4030A826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#2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09F481EE-51F7-4373-A282-47C6F2B47DE2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D73CFFBB-FC10-462B-98CF-65C4E41C872E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8A02EFB6-971E-44CA-94F1-5908CB81E65E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87229C7A-152C-41BF-B780-034E20A82D9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Tx/>
                <a:buNone/>
                <a:tabLst/>
                <a:defRPr/>
              </a:pPr>
              <a:r>
                <a:rPr lang="nl-NL" sz="1800" b="0" i="0" kern="1200" cap="none" baseline="0" noProof="0">
                  <a:solidFill>
                    <a:schemeClr val="accent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Header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54D9CF43-8DFE-4F08-82F9-79BF86790E0F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241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 userDrawn="1"/>
        </p:nvSpPr>
        <p:spPr>
          <a:xfrm>
            <a:off x="2236" y="-50687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>
                <a:solidFill>
                  <a:schemeClr val="bg2">
                    <a:lumMod val="75000"/>
                  </a:schemeClr>
                </a:solidFill>
                <a:latin typeface="+mn-lt"/>
              </a:rPr>
              <a:t>Titel slide</a:t>
            </a:r>
            <a:endParaRPr lang="nl-NL" sz="1400" b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7919A7C5-8010-4DC1-8A2C-64BC080DDE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8134390"/>
          </a:xfrm>
          <a:solidFill>
            <a:schemeClr val="bg1">
              <a:lumMod val="95000"/>
            </a:schemeClr>
          </a:solidFill>
        </p:spPr>
        <p:txBody>
          <a:bodyPr tIns="5220000"/>
          <a:lstStyle>
            <a:lvl1pPr marL="0" indent="0" algn="ctr">
              <a:buNone/>
              <a:defRPr sz="1050" b="1" baseline="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r>
              <a:rPr lang="nl-NL"/>
              <a:t>Klik op bovenstaand icoon</a:t>
            </a:r>
            <a:br>
              <a:rPr lang="nl-NL"/>
            </a:br>
            <a:r>
              <a:rPr lang="nl-NL"/>
              <a:t>om een afbeelding in te </a:t>
            </a:r>
            <a:r>
              <a:rPr lang="nl-NL" err="1"/>
              <a:t>voevgen</a:t>
            </a:r>
            <a:endParaRPr lang="nl-NL"/>
          </a:p>
        </p:txBody>
      </p:sp>
      <p:sp>
        <p:nvSpPr>
          <p:cNvPr id="88" name="Rechthoek 87">
            <a:extLst>
              <a:ext uri="{FF2B5EF4-FFF2-40B4-BE49-F238E27FC236}">
                <a16:creationId xmlns:a16="http://schemas.microsoft.com/office/drawing/2014/main" id="{9CB2427A-42A3-4C44-B16F-C70BC97FB2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ijdelijke aanduiding voor tekst 10">
            <a:extLst>
              <a:ext uri="{FF2B5EF4-FFF2-40B4-BE49-F238E27FC236}">
                <a16:creationId xmlns:a16="http://schemas.microsoft.com/office/drawing/2014/main" id="{BDD167A4-6207-4540-A507-909C6668B5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1112" y="0"/>
            <a:ext cx="12203112" cy="7195530"/>
          </a:xfrm>
          <a:solidFill>
            <a:schemeClr val="accent1">
              <a:alpha val="85000"/>
            </a:schemeClr>
          </a:solidFill>
          <a:ln>
            <a:noFill/>
          </a:ln>
        </p:spPr>
        <p:txBody>
          <a:bodyPr lIns="0" tIns="540000"/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(Deze laag is een </a:t>
            </a:r>
            <a:r>
              <a:rPr lang="nl-NL" err="1"/>
              <a:t>overlay</a:t>
            </a:r>
            <a:r>
              <a:rPr lang="nl-NL"/>
              <a:t>, niet verwijderen s.v.p.)</a:t>
            </a:r>
            <a:br>
              <a:rPr lang="nl-NL"/>
            </a:br>
            <a:r>
              <a:rPr lang="nl-NL"/>
              <a:t>Sleep je foto op deze slide om een afbeelding in te voegen achter deze kleur-</a:t>
            </a:r>
            <a:r>
              <a:rPr lang="nl-NL" err="1"/>
              <a:t>overlay</a:t>
            </a:r>
            <a:r>
              <a:rPr lang="nl-NL"/>
              <a:t>.</a:t>
            </a:r>
            <a:endParaRPr lang="en-US"/>
          </a:p>
        </p:txBody>
      </p:sp>
      <p:sp>
        <p:nvSpPr>
          <p:cNvPr id="92" name="Tijdelijke aanduiding voor tekst 101">
            <a:extLst>
              <a:ext uri="{FF2B5EF4-FFF2-40B4-BE49-F238E27FC236}">
                <a16:creationId xmlns:a16="http://schemas.microsoft.com/office/drawing/2014/main" id="{40FB8C6F-11A4-4FAB-8C33-F5BFC11303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600" y="5032286"/>
            <a:ext cx="12193200" cy="1825713"/>
          </a:xfrm>
          <a:custGeom>
            <a:avLst/>
            <a:gdLst>
              <a:gd name="connsiteX0" fmla="*/ 600 w 12193200"/>
              <a:gd name="connsiteY0" fmla="*/ 2 h 3241033"/>
              <a:gd name="connsiteX1" fmla="*/ 610 w 12193200"/>
              <a:gd name="connsiteY1" fmla="*/ 2 h 3241033"/>
              <a:gd name="connsiteX2" fmla="*/ 6096600 w 12193200"/>
              <a:gd name="connsiteY2" fmla="*/ 1382995 h 3241033"/>
              <a:gd name="connsiteX3" fmla="*/ 12192590 w 12193200"/>
              <a:gd name="connsiteY3" fmla="*/ 2 h 3241033"/>
              <a:gd name="connsiteX4" fmla="*/ 12192600 w 12193200"/>
              <a:gd name="connsiteY4" fmla="*/ 2 h 3241033"/>
              <a:gd name="connsiteX5" fmla="*/ 12192600 w 12193200"/>
              <a:gd name="connsiteY5" fmla="*/ 1618989 h 3241033"/>
              <a:gd name="connsiteX6" fmla="*/ 12193200 w 12193200"/>
              <a:gd name="connsiteY6" fmla="*/ 1618989 h 3241033"/>
              <a:gd name="connsiteX7" fmla="*/ 12193200 w 12193200"/>
              <a:gd name="connsiteY7" fmla="*/ 3241033 h 3241033"/>
              <a:gd name="connsiteX8" fmla="*/ 0 w 12193200"/>
              <a:gd name="connsiteY8" fmla="*/ 3241033 h 3241033"/>
              <a:gd name="connsiteX9" fmla="*/ 0 w 12193200"/>
              <a:gd name="connsiteY9" fmla="*/ 1618989 h 3241033"/>
              <a:gd name="connsiteX10" fmla="*/ 600 w 12193200"/>
              <a:gd name="connsiteY10" fmla="*/ 1618989 h 3241033"/>
              <a:gd name="connsiteX11" fmla="*/ 601 w 12193200"/>
              <a:gd name="connsiteY11" fmla="*/ 0 h 3241033"/>
              <a:gd name="connsiteX12" fmla="*/ 12192599 w 12193200"/>
              <a:gd name="connsiteY12" fmla="*/ 0 h 3241033"/>
              <a:gd name="connsiteX13" fmla="*/ 12192590 w 12193200"/>
              <a:gd name="connsiteY13" fmla="*/ 2 h 3241033"/>
              <a:gd name="connsiteX14" fmla="*/ 610 w 12193200"/>
              <a:gd name="connsiteY14" fmla="*/ 2 h 3241033"/>
              <a:gd name="connsiteX0" fmla="*/ 600 w 12193200"/>
              <a:gd name="connsiteY0" fmla="*/ 2 h 3241033"/>
              <a:gd name="connsiteX1" fmla="*/ 610 w 12193200"/>
              <a:gd name="connsiteY1" fmla="*/ 2 h 3241033"/>
              <a:gd name="connsiteX2" fmla="*/ 6096600 w 12193200"/>
              <a:gd name="connsiteY2" fmla="*/ 773395 h 3241033"/>
              <a:gd name="connsiteX3" fmla="*/ 12192590 w 12193200"/>
              <a:gd name="connsiteY3" fmla="*/ 2 h 3241033"/>
              <a:gd name="connsiteX4" fmla="*/ 12192600 w 12193200"/>
              <a:gd name="connsiteY4" fmla="*/ 2 h 3241033"/>
              <a:gd name="connsiteX5" fmla="*/ 12192600 w 12193200"/>
              <a:gd name="connsiteY5" fmla="*/ 1618989 h 3241033"/>
              <a:gd name="connsiteX6" fmla="*/ 12193200 w 12193200"/>
              <a:gd name="connsiteY6" fmla="*/ 1618989 h 3241033"/>
              <a:gd name="connsiteX7" fmla="*/ 12193200 w 12193200"/>
              <a:gd name="connsiteY7" fmla="*/ 3241033 h 3241033"/>
              <a:gd name="connsiteX8" fmla="*/ 0 w 12193200"/>
              <a:gd name="connsiteY8" fmla="*/ 3241033 h 3241033"/>
              <a:gd name="connsiteX9" fmla="*/ 0 w 12193200"/>
              <a:gd name="connsiteY9" fmla="*/ 1618989 h 3241033"/>
              <a:gd name="connsiteX10" fmla="*/ 600 w 12193200"/>
              <a:gd name="connsiteY10" fmla="*/ 1618989 h 3241033"/>
              <a:gd name="connsiteX11" fmla="*/ 600 w 12193200"/>
              <a:gd name="connsiteY11" fmla="*/ 2 h 3241033"/>
              <a:gd name="connsiteX12" fmla="*/ 601 w 12193200"/>
              <a:gd name="connsiteY12" fmla="*/ 0 h 3241033"/>
              <a:gd name="connsiteX13" fmla="*/ 12192599 w 12193200"/>
              <a:gd name="connsiteY13" fmla="*/ 0 h 3241033"/>
              <a:gd name="connsiteX14" fmla="*/ 12192590 w 12193200"/>
              <a:gd name="connsiteY14" fmla="*/ 2 h 3241033"/>
              <a:gd name="connsiteX15" fmla="*/ 610 w 12193200"/>
              <a:gd name="connsiteY15" fmla="*/ 2 h 3241033"/>
              <a:gd name="connsiteX16" fmla="*/ 601 w 12193200"/>
              <a:gd name="connsiteY16" fmla="*/ 0 h 3241033"/>
              <a:gd name="connsiteX0" fmla="*/ 600 w 12193200"/>
              <a:gd name="connsiteY0" fmla="*/ 2 h 3241033"/>
              <a:gd name="connsiteX1" fmla="*/ 610 w 12193200"/>
              <a:gd name="connsiteY1" fmla="*/ 2 h 3241033"/>
              <a:gd name="connsiteX2" fmla="*/ 6096600 w 12193200"/>
              <a:gd name="connsiteY2" fmla="*/ 412672 h 3241033"/>
              <a:gd name="connsiteX3" fmla="*/ 12192590 w 12193200"/>
              <a:gd name="connsiteY3" fmla="*/ 2 h 3241033"/>
              <a:gd name="connsiteX4" fmla="*/ 12192600 w 12193200"/>
              <a:gd name="connsiteY4" fmla="*/ 2 h 3241033"/>
              <a:gd name="connsiteX5" fmla="*/ 12192600 w 12193200"/>
              <a:gd name="connsiteY5" fmla="*/ 1618989 h 3241033"/>
              <a:gd name="connsiteX6" fmla="*/ 12193200 w 12193200"/>
              <a:gd name="connsiteY6" fmla="*/ 1618989 h 3241033"/>
              <a:gd name="connsiteX7" fmla="*/ 12193200 w 12193200"/>
              <a:gd name="connsiteY7" fmla="*/ 3241033 h 3241033"/>
              <a:gd name="connsiteX8" fmla="*/ 0 w 12193200"/>
              <a:gd name="connsiteY8" fmla="*/ 3241033 h 3241033"/>
              <a:gd name="connsiteX9" fmla="*/ 0 w 12193200"/>
              <a:gd name="connsiteY9" fmla="*/ 1618989 h 3241033"/>
              <a:gd name="connsiteX10" fmla="*/ 600 w 12193200"/>
              <a:gd name="connsiteY10" fmla="*/ 1618989 h 3241033"/>
              <a:gd name="connsiteX11" fmla="*/ 600 w 12193200"/>
              <a:gd name="connsiteY11" fmla="*/ 2 h 3241033"/>
              <a:gd name="connsiteX12" fmla="*/ 601 w 12193200"/>
              <a:gd name="connsiteY12" fmla="*/ 0 h 3241033"/>
              <a:gd name="connsiteX13" fmla="*/ 12192599 w 12193200"/>
              <a:gd name="connsiteY13" fmla="*/ 0 h 3241033"/>
              <a:gd name="connsiteX14" fmla="*/ 12192590 w 12193200"/>
              <a:gd name="connsiteY14" fmla="*/ 2 h 3241033"/>
              <a:gd name="connsiteX15" fmla="*/ 610 w 12193200"/>
              <a:gd name="connsiteY15" fmla="*/ 2 h 3241033"/>
              <a:gd name="connsiteX16" fmla="*/ 601 w 12193200"/>
              <a:gd name="connsiteY16" fmla="*/ 0 h 3241033"/>
              <a:gd name="connsiteX0" fmla="*/ 600 w 12193200"/>
              <a:gd name="connsiteY0" fmla="*/ 2 h 3241033"/>
              <a:gd name="connsiteX1" fmla="*/ 610 w 12193200"/>
              <a:gd name="connsiteY1" fmla="*/ 2 h 3241033"/>
              <a:gd name="connsiteX2" fmla="*/ 6111114 w 12193200"/>
              <a:gd name="connsiteY2" fmla="*/ 1288716 h 3241033"/>
              <a:gd name="connsiteX3" fmla="*/ 12192590 w 12193200"/>
              <a:gd name="connsiteY3" fmla="*/ 2 h 3241033"/>
              <a:gd name="connsiteX4" fmla="*/ 12192600 w 12193200"/>
              <a:gd name="connsiteY4" fmla="*/ 2 h 3241033"/>
              <a:gd name="connsiteX5" fmla="*/ 12192600 w 12193200"/>
              <a:gd name="connsiteY5" fmla="*/ 1618989 h 3241033"/>
              <a:gd name="connsiteX6" fmla="*/ 12193200 w 12193200"/>
              <a:gd name="connsiteY6" fmla="*/ 1618989 h 3241033"/>
              <a:gd name="connsiteX7" fmla="*/ 12193200 w 12193200"/>
              <a:gd name="connsiteY7" fmla="*/ 3241033 h 3241033"/>
              <a:gd name="connsiteX8" fmla="*/ 0 w 12193200"/>
              <a:gd name="connsiteY8" fmla="*/ 3241033 h 3241033"/>
              <a:gd name="connsiteX9" fmla="*/ 0 w 12193200"/>
              <a:gd name="connsiteY9" fmla="*/ 1618989 h 3241033"/>
              <a:gd name="connsiteX10" fmla="*/ 600 w 12193200"/>
              <a:gd name="connsiteY10" fmla="*/ 1618989 h 3241033"/>
              <a:gd name="connsiteX11" fmla="*/ 600 w 12193200"/>
              <a:gd name="connsiteY11" fmla="*/ 2 h 3241033"/>
              <a:gd name="connsiteX12" fmla="*/ 601 w 12193200"/>
              <a:gd name="connsiteY12" fmla="*/ 0 h 3241033"/>
              <a:gd name="connsiteX13" fmla="*/ 12192599 w 12193200"/>
              <a:gd name="connsiteY13" fmla="*/ 0 h 3241033"/>
              <a:gd name="connsiteX14" fmla="*/ 12192590 w 12193200"/>
              <a:gd name="connsiteY14" fmla="*/ 2 h 3241033"/>
              <a:gd name="connsiteX15" fmla="*/ 610 w 12193200"/>
              <a:gd name="connsiteY15" fmla="*/ 2 h 3241033"/>
              <a:gd name="connsiteX16" fmla="*/ 601 w 12193200"/>
              <a:gd name="connsiteY16" fmla="*/ 0 h 324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3200" h="3241033">
                <a:moveTo>
                  <a:pt x="600" y="2"/>
                </a:moveTo>
                <a:lnTo>
                  <a:pt x="610" y="2"/>
                </a:lnTo>
                <a:lnTo>
                  <a:pt x="6111114" y="1288716"/>
                </a:lnTo>
                <a:lnTo>
                  <a:pt x="12192590" y="2"/>
                </a:lnTo>
                <a:lnTo>
                  <a:pt x="12192600" y="2"/>
                </a:lnTo>
                <a:lnTo>
                  <a:pt x="12192600" y="1618989"/>
                </a:lnTo>
                <a:lnTo>
                  <a:pt x="12193200" y="1618989"/>
                </a:lnTo>
                <a:lnTo>
                  <a:pt x="12193200" y="3241033"/>
                </a:lnTo>
                <a:lnTo>
                  <a:pt x="0" y="3241033"/>
                </a:lnTo>
                <a:lnTo>
                  <a:pt x="0" y="1618989"/>
                </a:lnTo>
                <a:lnTo>
                  <a:pt x="600" y="1618989"/>
                </a:lnTo>
                <a:lnTo>
                  <a:pt x="600" y="2"/>
                </a:lnTo>
                <a:close/>
                <a:moveTo>
                  <a:pt x="601" y="0"/>
                </a:moveTo>
                <a:lnTo>
                  <a:pt x="12192599" y="0"/>
                </a:lnTo>
                <a:cubicBezTo>
                  <a:pt x="12192596" y="1"/>
                  <a:pt x="12192593" y="1"/>
                  <a:pt x="12192590" y="2"/>
                </a:cubicBezTo>
                <a:lnTo>
                  <a:pt x="610" y="2"/>
                </a:lnTo>
                <a:cubicBezTo>
                  <a:pt x="607" y="1"/>
                  <a:pt x="604" y="1"/>
                  <a:pt x="6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180000">
            <a:noAutofit/>
          </a:bodyPr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W</a:t>
            </a:r>
            <a:r>
              <a:rPr lang="en-US" noProof="0" err="1"/>
              <a:t>itte</a:t>
            </a:r>
            <a:r>
              <a:rPr lang="en-US" noProof="0"/>
              <a:t> </a:t>
            </a:r>
            <a:r>
              <a:rPr lang="en-US" noProof="0" err="1"/>
              <a:t>foto</a:t>
            </a:r>
            <a:r>
              <a:rPr lang="en-US" noProof="0"/>
              <a:t>-overlay (</a:t>
            </a:r>
            <a:r>
              <a:rPr lang="en-US" noProof="0" err="1"/>
              <a:t>niet</a:t>
            </a:r>
            <a:r>
              <a:rPr lang="en-US" noProof="0"/>
              <a:t> </a:t>
            </a:r>
            <a:r>
              <a:rPr lang="en-US" noProof="0" err="1"/>
              <a:t>verwijderen</a:t>
            </a:r>
            <a:r>
              <a:rPr lang="en-US" noProof="0"/>
              <a:t> </a:t>
            </a:r>
            <a:r>
              <a:rPr lang="en-US" noProof="0" err="1"/>
              <a:t>s.v.p</a:t>
            </a:r>
            <a:r>
              <a:rPr lang="en-US" noProof="0"/>
              <a:t>.)</a:t>
            </a:r>
          </a:p>
        </p:txBody>
      </p:sp>
      <p:sp>
        <p:nvSpPr>
          <p:cNvPr id="97" name="Tijdelijke aanduiding voor tekst 87">
            <a:extLst>
              <a:ext uri="{FF2B5EF4-FFF2-40B4-BE49-F238E27FC236}">
                <a16:creationId xmlns:a16="http://schemas.microsoft.com/office/drawing/2014/main" id="{C7128FA6-21DE-4AD8-A7BB-822DC113546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48348" y="3429000"/>
            <a:ext cx="5502926" cy="487790"/>
          </a:xfrm>
          <a:noFill/>
          <a:ln w="38100">
            <a:noFill/>
            <a:miter lim="800000"/>
          </a:ln>
          <a:effectLst>
            <a:outerShdw blurRad="190500" dist="25400" dir="2700000" algn="tl" rotWithShape="0">
              <a:prstClr val="black">
                <a:alpha val="15000"/>
              </a:prstClr>
            </a:outerShdw>
          </a:effectLst>
        </p:spPr>
        <p:txBody>
          <a:bodyPr wrap="none" lIns="216000" tIns="144000" rIns="216000" bIns="144000" anchor="ctr">
            <a:spAutoFit/>
          </a:bodyPr>
          <a:lstStyle>
            <a:lvl1pPr marL="0" indent="0" algn="ctr">
              <a:buNone/>
              <a:defRPr sz="1600" b="0" i="1" spc="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Plaats hier de naam van je spreker óf subtitel | Datum</a:t>
            </a:r>
          </a:p>
        </p:txBody>
      </p:sp>
      <p:sp>
        <p:nvSpPr>
          <p:cNvPr id="99" name="Tijdelijke aanduiding voor tekst 87">
            <a:extLst>
              <a:ext uri="{FF2B5EF4-FFF2-40B4-BE49-F238E27FC236}">
                <a16:creationId xmlns:a16="http://schemas.microsoft.com/office/drawing/2014/main" id="{CE64466B-D9D0-4FBF-AF56-C02F2AABB8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94573" y="2317047"/>
            <a:ext cx="7010483" cy="1101016"/>
          </a:xfrm>
          <a:noFill/>
          <a:ln w="38100">
            <a:noFill/>
            <a:miter lim="800000"/>
          </a:ln>
          <a:effectLst>
            <a:outerShdw blurRad="190500" dist="25400" dir="2700000" algn="tl" rotWithShape="0">
              <a:prstClr val="black">
                <a:alpha val="15000"/>
              </a:prstClr>
            </a:outerShdw>
          </a:effectLst>
        </p:spPr>
        <p:txBody>
          <a:bodyPr wrap="none" lIns="360000" tIns="216000" rIns="360000" bIns="216000" anchor="ctr">
            <a:spAutoFit/>
          </a:bodyPr>
          <a:lstStyle>
            <a:lvl1pPr marL="0" indent="0" algn="ctr">
              <a:buNone/>
              <a:defRPr sz="5400" b="1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r>
              <a:rPr lang="en-US"/>
              <a:t> van de </a:t>
            </a:r>
            <a:r>
              <a:rPr lang="en-US" err="1"/>
              <a:t>presentatie</a:t>
            </a:r>
            <a:endParaRPr lang="en-US"/>
          </a:p>
        </p:txBody>
      </p:sp>
      <p:grpSp>
        <p:nvGrpSpPr>
          <p:cNvPr id="144" name="Groep 143">
            <a:extLst>
              <a:ext uri="{FF2B5EF4-FFF2-40B4-BE49-F238E27FC236}">
                <a16:creationId xmlns:a16="http://schemas.microsoft.com/office/drawing/2014/main" id="{E1E126CA-F5D1-4418-A4B9-E98B8DDE2319}"/>
              </a:ext>
            </a:extLst>
          </p:cNvPr>
          <p:cNvGrpSpPr/>
          <p:nvPr userDrawn="1"/>
        </p:nvGrpSpPr>
        <p:grpSpPr>
          <a:xfrm>
            <a:off x="12391601" y="0"/>
            <a:ext cx="3677074" cy="6397204"/>
            <a:chOff x="12391601" y="0"/>
            <a:chExt cx="3677074" cy="6397204"/>
          </a:xfrm>
        </p:grpSpPr>
        <p:sp>
          <p:nvSpPr>
            <p:cNvPr id="145" name="Freeform 101">
              <a:extLst>
                <a:ext uri="{FF2B5EF4-FFF2-40B4-BE49-F238E27FC236}">
                  <a16:creationId xmlns:a16="http://schemas.microsoft.com/office/drawing/2014/main" id="{284B5568-9CA4-4383-8DFD-573C0A4DC4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96764" y="5575831"/>
              <a:ext cx="255753" cy="255753"/>
            </a:xfrm>
            <a:custGeom>
              <a:avLst/>
              <a:gdLst>
                <a:gd name="T0" fmla="*/ 0 w 292"/>
                <a:gd name="T1" fmla="*/ 146 h 292"/>
                <a:gd name="T2" fmla="*/ 4 w 292"/>
                <a:gd name="T3" fmla="*/ 113 h 292"/>
                <a:gd name="T4" fmla="*/ 14 w 292"/>
                <a:gd name="T5" fmla="*/ 82 h 292"/>
                <a:gd name="T6" fmla="*/ 31 w 292"/>
                <a:gd name="T7" fmla="*/ 55 h 292"/>
                <a:gd name="T8" fmla="*/ 53 w 292"/>
                <a:gd name="T9" fmla="*/ 32 h 292"/>
                <a:gd name="T10" fmla="*/ 81 w 292"/>
                <a:gd name="T11" fmla="*/ 15 h 292"/>
                <a:gd name="T12" fmla="*/ 112 w 292"/>
                <a:gd name="T13" fmla="*/ 4 h 292"/>
                <a:gd name="T14" fmla="*/ 145 w 292"/>
                <a:gd name="T15" fmla="*/ 0 h 292"/>
                <a:gd name="T16" fmla="*/ 179 w 292"/>
                <a:gd name="T17" fmla="*/ 4 h 292"/>
                <a:gd name="T18" fmla="*/ 209 w 292"/>
                <a:gd name="T19" fmla="*/ 15 h 292"/>
                <a:gd name="T20" fmla="*/ 237 w 292"/>
                <a:gd name="T21" fmla="*/ 32 h 292"/>
                <a:gd name="T22" fmla="*/ 259 w 292"/>
                <a:gd name="T23" fmla="*/ 55 h 292"/>
                <a:gd name="T24" fmla="*/ 276 w 292"/>
                <a:gd name="T25" fmla="*/ 82 h 292"/>
                <a:gd name="T26" fmla="*/ 288 w 292"/>
                <a:gd name="T27" fmla="*/ 113 h 292"/>
                <a:gd name="T28" fmla="*/ 292 w 292"/>
                <a:gd name="T29" fmla="*/ 146 h 292"/>
                <a:gd name="T30" fmla="*/ 288 w 292"/>
                <a:gd name="T31" fmla="*/ 180 h 292"/>
                <a:gd name="T32" fmla="*/ 276 w 292"/>
                <a:gd name="T33" fmla="*/ 210 h 292"/>
                <a:gd name="T34" fmla="*/ 259 w 292"/>
                <a:gd name="T35" fmla="*/ 237 h 292"/>
                <a:gd name="T36" fmla="*/ 237 w 292"/>
                <a:gd name="T37" fmla="*/ 260 h 292"/>
                <a:gd name="T38" fmla="*/ 209 w 292"/>
                <a:gd name="T39" fmla="*/ 278 h 292"/>
                <a:gd name="T40" fmla="*/ 179 w 292"/>
                <a:gd name="T41" fmla="*/ 288 h 292"/>
                <a:gd name="T42" fmla="*/ 145 w 292"/>
                <a:gd name="T43" fmla="*/ 292 h 292"/>
                <a:gd name="T44" fmla="*/ 112 w 292"/>
                <a:gd name="T45" fmla="*/ 288 h 292"/>
                <a:gd name="T46" fmla="*/ 81 w 292"/>
                <a:gd name="T47" fmla="*/ 278 h 292"/>
                <a:gd name="T48" fmla="*/ 53 w 292"/>
                <a:gd name="T49" fmla="*/ 260 h 292"/>
                <a:gd name="T50" fmla="*/ 31 w 292"/>
                <a:gd name="T51" fmla="*/ 237 h 292"/>
                <a:gd name="T52" fmla="*/ 14 w 292"/>
                <a:gd name="T53" fmla="*/ 210 h 292"/>
                <a:gd name="T54" fmla="*/ 4 w 292"/>
                <a:gd name="T55" fmla="*/ 180 h 292"/>
                <a:gd name="T56" fmla="*/ 0 w 292"/>
                <a:gd name="T57" fmla="*/ 146 h 292"/>
                <a:gd name="T58" fmla="*/ 102 w 292"/>
                <a:gd name="T59" fmla="*/ 121 h 292"/>
                <a:gd name="T60" fmla="*/ 102 w 292"/>
                <a:gd name="T61" fmla="*/ 142 h 292"/>
                <a:gd name="T62" fmla="*/ 120 w 292"/>
                <a:gd name="T63" fmla="*/ 142 h 292"/>
                <a:gd name="T64" fmla="*/ 120 w 292"/>
                <a:gd name="T65" fmla="*/ 223 h 292"/>
                <a:gd name="T66" fmla="*/ 102 w 292"/>
                <a:gd name="T67" fmla="*/ 223 h 292"/>
                <a:gd name="T68" fmla="*/ 102 w 292"/>
                <a:gd name="T69" fmla="*/ 244 h 292"/>
                <a:gd name="T70" fmla="*/ 188 w 292"/>
                <a:gd name="T71" fmla="*/ 244 h 292"/>
                <a:gd name="T72" fmla="*/ 188 w 292"/>
                <a:gd name="T73" fmla="*/ 223 h 292"/>
                <a:gd name="T74" fmla="*/ 170 w 292"/>
                <a:gd name="T75" fmla="*/ 223 h 292"/>
                <a:gd name="T76" fmla="*/ 170 w 292"/>
                <a:gd name="T77" fmla="*/ 142 h 292"/>
                <a:gd name="T78" fmla="*/ 188 w 292"/>
                <a:gd name="T79" fmla="*/ 142 h 292"/>
                <a:gd name="T80" fmla="*/ 188 w 292"/>
                <a:gd name="T81" fmla="*/ 121 h 292"/>
                <a:gd name="T82" fmla="*/ 102 w 292"/>
                <a:gd name="T83" fmla="*/ 121 h 292"/>
                <a:gd name="T84" fmla="*/ 115 w 292"/>
                <a:gd name="T85" fmla="*/ 79 h 292"/>
                <a:gd name="T86" fmla="*/ 117 w 292"/>
                <a:gd name="T87" fmla="*/ 92 h 292"/>
                <a:gd name="T88" fmla="*/ 124 w 292"/>
                <a:gd name="T89" fmla="*/ 101 h 292"/>
                <a:gd name="T90" fmla="*/ 133 w 292"/>
                <a:gd name="T91" fmla="*/ 108 h 292"/>
                <a:gd name="T92" fmla="*/ 145 w 292"/>
                <a:gd name="T93" fmla="*/ 110 h 292"/>
                <a:gd name="T94" fmla="*/ 157 w 292"/>
                <a:gd name="T95" fmla="*/ 108 h 292"/>
                <a:gd name="T96" fmla="*/ 167 w 292"/>
                <a:gd name="T97" fmla="*/ 101 h 292"/>
                <a:gd name="T98" fmla="*/ 174 w 292"/>
                <a:gd name="T99" fmla="*/ 92 h 292"/>
                <a:gd name="T100" fmla="*/ 176 w 292"/>
                <a:gd name="T101" fmla="*/ 79 h 292"/>
                <a:gd name="T102" fmla="*/ 174 w 292"/>
                <a:gd name="T103" fmla="*/ 67 h 292"/>
                <a:gd name="T104" fmla="*/ 167 w 292"/>
                <a:gd name="T105" fmla="*/ 58 h 292"/>
                <a:gd name="T106" fmla="*/ 157 w 292"/>
                <a:gd name="T107" fmla="*/ 51 h 292"/>
                <a:gd name="T108" fmla="*/ 145 w 292"/>
                <a:gd name="T109" fmla="*/ 49 h 292"/>
                <a:gd name="T110" fmla="*/ 133 w 292"/>
                <a:gd name="T111" fmla="*/ 51 h 292"/>
                <a:gd name="T112" fmla="*/ 124 w 292"/>
                <a:gd name="T113" fmla="*/ 58 h 292"/>
                <a:gd name="T114" fmla="*/ 117 w 292"/>
                <a:gd name="T115" fmla="*/ 67 h 292"/>
                <a:gd name="T116" fmla="*/ 115 w 292"/>
                <a:gd name="T117" fmla="*/ 7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2" h="292">
                  <a:moveTo>
                    <a:pt x="0" y="146"/>
                  </a:moveTo>
                  <a:lnTo>
                    <a:pt x="4" y="113"/>
                  </a:lnTo>
                  <a:lnTo>
                    <a:pt x="14" y="82"/>
                  </a:lnTo>
                  <a:lnTo>
                    <a:pt x="31" y="55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2" y="4"/>
                  </a:lnTo>
                  <a:lnTo>
                    <a:pt x="145" y="0"/>
                  </a:lnTo>
                  <a:lnTo>
                    <a:pt x="179" y="4"/>
                  </a:lnTo>
                  <a:lnTo>
                    <a:pt x="209" y="15"/>
                  </a:lnTo>
                  <a:lnTo>
                    <a:pt x="237" y="32"/>
                  </a:lnTo>
                  <a:lnTo>
                    <a:pt x="259" y="55"/>
                  </a:lnTo>
                  <a:lnTo>
                    <a:pt x="276" y="82"/>
                  </a:lnTo>
                  <a:lnTo>
                    <a:pt x="288" y="113"/>
                  </a:lnTo>
                  <a:lnTo>
                    <a:pt x="292" y="146"/>
                  </a:lnTo>
                  <a:lnTo>
                    <a:pt x="288" y="180"/>
                  </a:lnTo>
                  <a:lnTo>
                    <a:pt x="276" y="210"/>
                  </a:lnTo>
                  <a:lnTo>
                    <a:pt x="259" y="237"/>
                  </a:lnTo>
                  <a:lnTo>
                    <a:pt x="237" y="260"/>
                  </a:lnTo>
                  <a:lnTo>
                    <a:pt x="209" y="278"/>
                  </a:lnTo>
                  <a:lnTo>
                    <a:pt x="179" y="288"/>
                  </a:lnTo>
                  <a:lnTo>
                    <a:pt x="145" y="292"/>
                  </a:lnTo>
                  <a:lnTo>
                    <a:pt x="112" y="288"/>
                  </a:lnTo>
                  <a:lnTo>
                    <a:pt x="81" y="278"/>
                  </a:lnTo>
                  <a:lnTo>
                    <a:pt x="53" y="260"/>
                  </a:lnTo>
                  <a:lnTo>
                    <a:pt x="31" y="237"/>
                  </a:lnTo>
                  <a:lnTo>
                    <a:pt x="14" y="210"/>
                  </a:lnTo>
                  <a:lnTo>
                    <a:pt x="4" y="180"/>
                  </a:lnTo>
                  <a:lnTo>
                    <a:pt x="0" y="146"/>
                  </a:lnTo>
                  <a:close/>
                  <a:moveTo>
                    <a:pt x="102" y="121"/>
                  </a:moveTo>
                  <a:lnTo>
                    <a:pt x="102" y="142"/>
                  </a:lnTo>
                  <a:lnTo>
                    <a:pt x="120" y="142"/>
                  </a:lnTo>
                  <a:lnTo>
                    <a:pt x="120" y="223"/>
                  </a:lnTo>
                  <a:lnTo>
                    <a:pt x="102" y="223"/>
                  </a:lnTo>
                  <a:lnTo>
                    <a:pt x="102" y="244"/>
                  </a:lnTo>
                  <a:lnTo>
                    <a:pt x="188" y="244"/>
                  </a:lnTo>
                  <a:lnTo>
                    <a:pt x="188" y="223"/>
                  </a:lnTo>
                  <a:lnTo>
                    <a:pt x="170" y="223"/>
                  </a:lnTo>
                  <a:lnTo>
                    <a:pt x="170" y="142"/>
                  </a:lnTo>
                  <a:lnTo>
                    <a:pt x="188" y="142"/>
                  </a:lnTo>
                  <a:lnTo>
                    <a:pt x="188" y="121"/>
                  </a:lnTo>
                  <a:lnTo>
                    <a:pt x="102" y="121"/>
                  </a:lnTo>
                  <a:close/>
                  <a:moveTo>
                    <a:pt x="115" y="79"/>
                  </a:moveTo>
                  <a:lnTo>
                    <a:pt x="117" y="92"/>
                  </a:lnTo>
                  <a:lnTo>
                    <a:pt x="124" y="101"/>
                  </a:lnTo>
                  <a:lnTo>
                    <a:pt x="133" y="108"/>
                  </a:lnTo>
                  <a:lnTo>
                    <a:pt x="145" y="110"/>
                  </a:lnTo>
                  <a:lnTo>
                    <a:pt x="157" y="108"/>
                  </a:lnTo>
                  <a:lnTo>
                    <a:pt x="167" y="101"/>
                  </a:lnTo>
                  <a:lnTo>
                    <a:pt x="174" y="92"/>
                  </a:lnTo>
                  <a:lnTo>
                    <a:pt x="176" y="79"/>
                  </a:lnTo>
                  <a:lnTo>
                    <a:pt x="174" y="67"/>
                  </a:lnTo>
                  <a:lnTo>
                    <a:pt x="167" y="58"/>
                  </a:lnTo>
                  <a:lnTo>
                    <a:pt x="157" y="51"/>
                  </a:lnTo>
                  <a:lnTo>
                    <a:pt x="145" y="49"/>
                  </a:lnTo>
                  <a:lnTo>
                    <a:pt x="133" y="51"/>
                  </a:lnTo>
                  <a:lnTo>
                    <a:pt x="124" y="58"/>
                  </a:lnTo>
                  <a:lnTo>
                    <a:pt x="117" y="67"/>
                  </a:lnTo>
                  <a:lnTo>
                    <a:pt x="115" y="79"/>
                  </a:lnTo>
                  <a:close/>
                </a:path>
              </a:pathLst>
            </a:custGeom>
            <a:solidFill>
              <a:srgbClr val="FF78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0BF582F9-9A3C-47BF-978B-12F319CB6939}"/>
                </a:ext>
              </a:extLst>
            </p:cNvPr>
            <p:cNvSpPr/>
            <p:nvPr userDrawn="1"/>
          </p:nvSpPr>
          <p:spPr>
            <a:xfrm>
              <a:off x="12757284" y="5647860"/>
              <a:ext cx="2817995" cy="5921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Meer weten?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Ga naar dia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‘Instructie dia: YouTube links’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open deze in de diavoorstelling en klik op de gewenste video link.</a:t>
              </a:r>
            </a:p>
          </p:txBody>
        </p:sp>
        <p:cxnSp>
          <p:nvCxnSpPr>
            <p:cNvPr id="147" name="Rechte verbindingslijn 146">
              <a:extLst>
                <a:ext uri="{FF2B5EF4-FFF2-40B4-BE49-F238E27FC236}">
                  <a16:creationId xmlns:a16="http://schemas.microsoft.com/office/drawing/2014/main" id="{D4A0B3F0-E0C4-4F83-85E4-EF33CAF01D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3" y="6397204"/>
              <a:ext cx="3178016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48" name="Rechthoek 147">
              <a:extLst>
                <a:ext uri="{FF2B5EF4-FFF2-40B4-BE49-F238E27FC236}">
                  <a16:creationId xmlns:a16="http://schemas.microsoft.com/office/drawing/2014/main" id="{FF382E4C-782A-46C9-9C8D-0A3FC3DA26C6}"/>
                </a:ext>
              </a:extLst>
            </p:cNvPr>
            <p:cNvSpPr/>
            <p:nvPr userDrawn="1"/>
          </p:nvSpPr>
          <p:spPr>
            <a:xfrm>
              <a:off x="12397261" y="0"/>
              <a:ext cx="3572989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Afbeelding invoegen i.c.m. </a:t>
              </a:r>
              <a:r>
                <a:rPr kumimoji="0" lang="nl-NL" sz="1400" b="1" i="0" u="none" strike="noStrike" kern="0" cap="all" spc="0" normalizeH="0" baseline="0" noProof="0" err="1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+mn-lt"/>
                  <a:ea typeface="+mn-ea"/>
                  <a:cs typeface="Segoe UI Light" panose="020B0502040204020203" pitchFamily="34" charset="0"/>
                </a:rPr>
                <a:t>overlay</a:t>
              </a:r>
              <a:endParaRPr kumimoji="0" lang="nl-NL" sz="1400" b="1" i="0" u="none" strike="noStrike" kern="0" cap="all" spc="0" normalizeH="0" baseline="0" noProof="0">
                <a:ln>
                  <a:noFill/>
                </a:ln>
                <a:solidFill>
                  <a:srgbClr val="303E48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E1731CFD-17D9-4528-B127-B9981FD2BCE9}"/>
                </a:ext>
              </a:extLst>
            </p:cNvPr>
            <p:cNvSpPr/>
            <p:nvPr userDrawn="1"/>
          </p:nvSpPr>
          <p:spPr>
            <a:xfrm>
              <a:off x="12391601" y="242112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50" name="Rechte verbindingslijn 149">
              <a:extLst>
                <a:ext uri="{FF2B5EF4-FFF2-40B4-BE49-F238E27FC236}">
                  <a16:creationId xmlns:a16="http://schemas.microsoft.com/office/drawing/2014/main" id="{11936281-7DC2-4E67-81E8-C7DCFE7C4F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14234425-5F36-4207-96D4-3B15A044B9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2002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6921B645-FEB7-421F-BBCC-F9662A07FA77}"/>
                </a:ext>
              </a:extLst>
            </p:cNvPr>
            <p:cNvSpPr/>
            <p:nvPr userDrawn="1"/>
          </p:nvSpPr>
          <p:spPr>
            <a:xfrm>
              <a:off x="12757282" y="2447858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(Optioneel)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Staat er nog géén foto ingevoegd op de slide?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Sleep vanuit je folder een foto op de slide.</a:t>
              </a:r>
            </a:p>
          </p:txBody>
        </p:sp>
        <p:sp>
          <p:nvSpPr>
            <p:cNvPr id="153" name="Ovaal 152">
              <a:extLst>
                <a:ext uri="{FF2B5EF4-FFF2-40B4-BE49-F238E27FC236}">
                  <a16:creationId xmlns:a16="http://schemas.microsoft.com/office/drawing/2014/main" id="{DDAC5430-9F01-495A-BCA7-06389AFD97B1}"/>
                </a:ext>
              </a:extLst>
            </p:cNvPr>
            <p:cNvSpPr/>
            <p:nvPr userDrawn="1"/>
          </p:nvSpPr>
          <p:spPr>
            <a:xfrm>
              <a:off x="12391601" y="3325873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329FC630-5FC3-47DF-8408-D13365AA0F3C}"/>
                </a:ext>
              </a:extLst>
            </p:cNvPr>
            <p:cNvSpPr/>
            <p:nvPr userDrawn="1"/>
          </p:nvSpPr>
          <p:spPr>
            <a:xfrm>
              <a:off x="12757282" y="3391937"/>
              <a:ext cx="3311393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Wanneer je een foto geplaatst hebt, kan het zijn dat de laagvolgorde hersteld moet worden zodat de foto weer correct weergeven wordt achter de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overlay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Dit doe je door met de rechtermuisknop op de miniatuurslide te klikken en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‘Dia herstellen’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te selecteren. 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8AE02C06-A7E2-4DEC-AEFE-449D866F4C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542818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FCD93A05-36E7-4D68-B4FA-3D0CE12FA0AB}"/>
                </a:ext>
              </a:extLst>
            </p:cNvPr>
            <p:cNvSpPr/>
            <p:nvPr userDrawn="1"/>
          </p:nvSpPr>
          <p:spPr>
            <a:xfrm>
              <a:off x="12757282" y="4308830"/>
              <a:ext cx="1420622" cy="87589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555" t="725" r="555" b="725"/>
              </a:stretch>
            </a:blipFill>
            <a:ln w="12700" cap="flat" cmpd="sng" algn="ctr">
              <a:solidFill>
                <a:srgbClr val="D1D1D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57" name="Groep 156">
              <a:extLst>
                <a:ext uri="{FF2B5EF4-FFF2-40B4-BE49-F238E27FC236}">
                  <a16:creationId xmlns:a16="http://schemas.microsoft.com/office/drawing/2014/main" id="{44D03825-DBA3-4B8D-A454-8056DD34FF0A}"/>
                </a:ext>
              </a:extLst>
            </p:cNvPr>
            <p:cNvGrpSpPr/>
            <p:nvPr userDrawn="1"/>
          </p:nvGrpSpPr>
          <p:grpSpPr>
            <a:xfrm>
              <a:off x="13614067" y="4640439"/>
              <a:ext cx="1195723" cy="678267"/>
              <a:chOff x="12757284" y="3224292"/>
              <a:chExt cx="1195723" cy="678267"/>
            </a:xfrm>
          </p:grpSpPr>
          <p:sp>
            <p:nvSpPr>
              <p:cNvPr id="168" name="Rechthoek 167">
                <a:extLst>
                  <a:ext uri="{FF2B5EF4-FFF2-40B4-BE49-F238E27FC236}">
                    <a16:creationId xmlns:a16="http://schemas.microsoft.com/office/drawing/2014/main" id="{06860DE0-02A9-46A7-A10D-BF19CAC09B7E}"/>
                  </a:ext>
                </a:extLst>
              </p:cNvPr>
              <p:cNvSpPr/>
              <p:nvPr userDrawn="1"/>
            </p:nvSpPr>
            <p:spPr>
              <a:xfrm>
                <a:off x="12757284" y="3224292"/>
                <a:ext cx="1176476" cy="58094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" name="Rechthoek 168">
                <a:extLst>
                  <a:ext uri="{FF2B5EF4-FFF2-40B4-BE49-F238E27FC236}">
                    <a16:creationId xmlns:a16="http://schemas.microsoft.com/office/drawing/2014/main" id="{641D7EF7-2233-47FB-8654-A25604BF2E93}"/>
                  </a:ext>
                </a:extLst>
              </p:cNvPr>
              <p:cNvSpPr/>
              <p:nvPr userDrawn="1"/>
            </p:nvSpPr>
            <p:spPr>
              <a:xfrm>
                <a:off x="12779248" y="3535681"/>
                <a:ext cx="1145758" cy="261256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70" name="Groep 169">
                <a:extLst>
                  <a:ext uri="{FF2B5EF4-FFF2-40B4-BE49-F238E27FC236}">
                    <a16:creationId xmlns:a16="http://schemas.microsoft.com/office/drawing/2014/main" id="{638AEAFF-1BDC-4424-87FA-1D77A743E7EE}"/>
                  </a:ext>
                </a:extLst>
              </p:cNvPr>
              <p:cNvGrpSpPr/>
              <p:nvPr userDrawn="1"/>
            </p:nvGrpSpPr>
            <p:grpSpPr>
              <a:xfrm>
                <a:off x="12839234" y="328979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83" name="Rechthoek: afgeronde hoeken 182">
                  <a:extLst>
                    <a:ext uri="{FF2B5EF4-FFF2-40B4-BE49-F238E27FC236}">
                      <a16:creationId xmlns:a16="http://schemas.microsoft.com/office/drawing/2014/main" id="{D061F24E-19DC-4B00-89A5-3E3D812D72B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" name="Rechthoek 183">
                  <a:extLst>
                    <a:ext uri="{FF2B5EF4-FFF2-40B4-BE49-F238E27FC236}">
                      <a16:creationId xmlns:a16="http://schemas.microsoft.com/office/drawing/2014/main" id="{90F7450C-06FB-468B-B5CC-EC1542D5140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Rechthoek 184">
                  <a:extLst>
                    <a:ext uri="{FF2B5EF4-FFF2-40B4-BE49-F238E27FC236}">
                      <a16:creationId xmlns:a16="http://schemas.microsoft.com/office/drawing/2014/main" id="{008E5EC7-BBDF-46E7-93F7-4973D9A0AE2A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Rechthoek 185">
                  <a:extLst>
                    <a:ext uri="{FF2B5EF4-FFF2-40B4-BE49-F238E27FC236}">
                      <a16:creationId xmlns:a16="http://schemas.microsoft.com/office/drawing/2014/main" id="{3B032BC7-1941-4494-B55F-FD436482328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Rechthoek 186">
                  <a:extLst>
                    <a:ext uri="{FF2B5EF4-FFF2-40B4-BE49-F238E27FC236}">
                      <a16:creationId xmlns:a16="http://schemas.microsoft.com/office/drawing/2014/main" id="{4B24F90C-7924-4F07-941F-0A67BD7A749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Rechthoek 187">
                  <a:extLst>
                    <a:ext uri="{FF2B5EF4-FFF2-40B4-BE49-F238E27FC236}">
                      <a16:creationId xmlns:a16="http://schemas.microsoft.com/office/drawing/2014/main" id="{F53EC34A-8400-4EE2-B0DA-30A657011A96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54FA168F-0840-4341-AA6D-4B9230785C92}"/>
                  </a:ext>
                </a:extLst>
              </p:cNvPr>
              <p:cNvGrpSpPr/>
              <p:nvPr userDrawn="1"/>
            </p:nvGrpSpPr>
            <p:grpSpPr>
              <a:xfrm>
                <a:off x="12819679" y="3589117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75" name="Groep 174">
                  <a:extLst>
                    <a:ext uri="{FF2B5EF4-FFF2-40B4-BE49-F238E27FC236}">
                      <a16:creationId xmlns:a16="http://schemas.microsoft.com/office/drawing/2014/main" id="{1077D9D6-EAC6-44AF-8F3E-3E24903A8478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77" name="Rechthoek: afgeronde hoeken 176">
                    <a:extLst>
                      <a:ext uri="{FF2B5EF4-FFF2-40B4-BE49-F238E27FC236}">
                        <a16:creationId xmlns:a16="http://schemas.microsoft.com/office/drawing/2014/main" id="{102249AE-740A-4E69-BE3D-9362A9AF2B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8" name="Rechthoek 177">
                    <a:extLst>
                      <a:ext uri="{FF2B5EF4-FFF2-40B4-BE49-F238E27FC236}">
                        <a16:creationId xmlns:a16="http://schemas.microsoft.com/office/drawing/2014/main" id="{9D16A219-6789-49D5-9E4D-84464FB3B2B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" name="Rechthoek 178">
                    <a:extLst>
                      <a:ext uri="{FF2B5EF4-FFF2-40B4-BE49-F238E27FC236}">
                        <a16:creationId xmlns:a16="http://schemas.microsoft.com/office/drawing/2014/main" id="{56B93B8C-8E6C-47B2-A266-63989379BD1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0" name="Rechthoek 179">
                    <a:extLst>
                      <a:ext uri="{FF2B5EF4-FFF2-40B4-BE49-F238E27FC236}">
                        <a16:creationId xmlns:a16="http://schemas.microsoft.com/office/drawing/2014/main" id="{D2970F26-69D0-43D5-B796-AC05817361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1" name="Rechthoek 180">
                    <a:extLst>
                      <a:ext uri="{FF2B5EF4-FFF2-40B4-BE49-F238E27FC236}">
                        <a16:creationId xmlns:a16="http://schemas.microsoft.com/office/drawing/2014/main" id="{D308E3A8-C908-47A0-B707-D88FCE3C1A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:a16="http://schemas.microsoft.com/office/drawing/2014/main" id="{C8DE9EFB-AF4C-4425-9349-47045FB25E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76" name="Boog 175">
                  <a:extLst>
                    <a:ext uri="{FF2B5EF4-FFF2-40B4-BE49-F238E27FC236}">
                      <a16:creationId xmlns:a16="http://schemas.microsoft.com/office/drawing/2014/main" id="{EA97E8D6-A464-4DEA-BFEA-3E2E8D477FF0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</a:endParaRPr>
                </a:p>
              </p:txBody>
            </p:sp>
          </p:grpSp>
          <p:sp>
            <p:nvSpPr>
              <p:cNvPr id="172" name="Tekstvak 171">
                <a:extLst>
                  <a:ext uri="{FF2B5EF4-FFF2-40B4-BE49-F238E27FC236}">
                    <a16:creationId xmlns:a16="http://schemas.microsoft.com/office/drawing/2014/main" id="{C8742E48-AC58-4070-A90D-185472719FE3}"/>
                  </a:ext>
                </a:extLst>
              </p:cNvPr>
              <p:cNvSpPr txBox="1"/>
              <p:nvPr userDrawn="1"/>
            </p:nvSpPr>
            <p:spPr>
              <a:xfrm>
                <a:off x="12997648" y="3263402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Indeling</a:t>
                </a:r>
              </a:p>
            </p:txBody>
          </p:sp>
          <p:sp>
            <p:nvSpPr>
              <p:cNvPr id="173" name="Tekstvak 172">
                <a:extLst>
                  <a:ext uri="{FF2B5EF4-FFF2-40B4-BE49-F238E27FC236}">
                    <a16:creationId xmlns:a16="http://schemas.microsoft.com/office/drawing/2014/main" id="{9896333E-7021-4FCD-B35D-D1BAEE1E2C50}"/>
                  </a:ext>
                </a:extLst>
              </p:cNvPr>
              <p:cNvSpPr txBox="1"/>
              <p:nvPr userDrawn="1"/>
            </p:nvSpPr>
            <p:spPr>
              <a:xfrm>
                <a:off x="12984219" y="3584528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Dia Herstellen</a:t>
                </a:r>
              </a:p>
            </p:txBody>
          </p:sp>
          <p:pic>
            <p:nvPicPr>
              <p:cNvPr id="174" name="Picture 3">
                <a:extLst>
                  <a:ext uri="{FF2B5EF4-FFF2-40B4-BE49-F238E27FC236}">
                    <a16:creationId xmlns:a16="http://schemas.microsoft.com/office/drawing/2014/main" id="{06B963BC-7CEC-402F-B478-10725F1E072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9921" y="367122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71EE4F2B-4340-4277-B621-F366D62633E9}"/>
                </a:ext>
              </a:extLst>
            </p:cNvPr>
            <p:cNvSpPr/>
            <p:nvPr userDrawn="1"/>
          </p:nvSpPr>
          <p:spPr>
            <a:xfrm>
              <a:off x="12391601" y="35884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B33424DB-B1AB-4593-816D-1199D50B12ED}"/>
                </a:ext>
              </a:extLst>
            </p:cNvPr>
            <p:cNvSpPr/>
            <p:nvPr userDrawn="1"/>
          </p:nvSpPr>
          <p:spPr>
            <a:xfrm>
              <a:off x="12757282" y="424908"/>
              <a:ext cx="3038977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(Optioneel)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Staat er al een foto ingevoegd op de slide?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Onderaan het fotovenster zit een aanklikbare balk  die je met je muis kan selecteren. Door de selectie te maken en vervolgens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te drukken, kan je de foto verwijderen.</a:t>
              </a:r>
            </a:p>
            <a:p>
              <a:pPr marL="452438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Vervolgens kan je door op het foto-icoon </a:t>
              </a:r>
              <a:b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te klikken een foto naar keuze invoegen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" b="1" i="1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</a:t>
              </a:r>
              <a:br>
                <a:rPr kumimoji="0" lang="nl-NL" sz="1100" b="1" i="1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nl-NL" sz="1100" b="1" i="1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Ga vervolgens verder naar stap 3.</a:t>
              </a:r>
            </a:p>
          </p:txBody>
        </p:sp>
        <p:cxnSp>
          <p:nvCxnSpPr>
            <p:cNvPr id="160" name="Rechte verbindingslijn 159">
              <a:extLst>
                <a:ext uri="{FF2B5EF4-FFF2-40B4-BE49-F238E27FC236}">
                  <a16:creationId xmlns:a16="http://schemas.microsoft.com/office/drawing/2014/main" id="{9C7DA918-7B3C-473E-9C55-CB8A2098F1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406842" y="22872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1D6A937A-B8F0-453F-82BC-1E2A60FB95E4}"/>
                </a:ext>
              </a:extLst>
            </p:cNvPr>
            <p:cNvGrpSpPr/>
            <p:nvPr userDrawn="1"/>
          </p:nvGrpSpPr>
          <p:grpSpPr>
            <a:xfrm>
              <a:off x="12757282" y="1531373"/>
              <a:ext cx="294789" cy="318834"/>
              <a:chOff x="14466489" y="1001522"/>
              <a:chExt cx="290627" cy="314333"/>
            </a:xfrm>
          </p:grpSpPr>
          <p:sp>
            <p:nvSpPr>
              <p:cNvPr id="162" name="Rechthoek 161">
                <a:extLst>
                  <a:ext uri="{FF2B5EF4-FFF2-40B4-BE49-F238E27FC236}">
                    <a16:creationId xmlns:a16="http://schemas.microsoft.com/office/drawing/2014/main" id="{F9B5EAE7-B703-498D-940B-5E4BC1BA3F0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0C0C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" name="Ovaal 162">
                <a:extLst>
                  <a:ext uri="{FF2B5EF4-FFF2-40B4-BE49-F238E27FC236}">
                    <a16:creationId xmlns:a16="http://schemas.microsoft.com/office/drawing/2014/main" id="{A0EA488D-1E44-4FA3-85EF-89FFAF486DA0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Vrije vorm: vorm 163">
                <a:extLst>
                  <a:ext uri="{FF2B5EF4-FFF2-40B4-BE49-F238E27FC236}">
                    <a16:creationId xmlns:a16="http://schemas.microsoft.com/office/drawing/2014/main" id="{64957BFC-8EF9-4C07-A031-90853576D5E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Rechthoek: afgeronde hoeken 164">
                <a:extLst>
                  <a:ext uri="{FF2B5EF4-FFF2-40B4-BE49-F238E27FC236}">
                    <a16:creationId xmlns:a16="http://schemas.microsoft.com/office/drawing/2014/main" id="{B03DB417-D9E0-4635-A3C0-7A0E963B524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166" name="Rechte verbindingslijn 165">
                <a:extLst>
                  <a:ext uri="{FF2B5EF4-FFF2-40B4-BE49-F238E27FC236}">
                    <a16:creationId xmlns:a16="http://schemas.microsoft.com/office/drawing/2014/main" id="{1D768A04-411E-4D71-B5CA-EF16123A25D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7" name="Rechte verbindingslijn 166">
                <a:extLst>
                  <a:ext uri="{FF2B5EF4-FFF2-40B4-BE49-F238E27FC236}">
                    <a16:creationId xmlns:a16="http://schemas.microsoft.com/office/drawing/2014/main" id="{C621FB48-7A62-4347-AC53-C35E4D0C2D3B}"/>
                  </a:ext>
                </a:extLst>
              </p:cNvPr>
              <p:cNvCxnSpPr>
                <a:cxnSpLocks/>
                <a:stCxn id="16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38" name="Tijdelijke aanduiding voor afbeelding 13">
            <a:extLst>
              <a:ext uri="{FF2B5EF4-FFF2-40B4-BE49-F238E27FC236}">
                <a16:creationId xmlns:a16="http://schemas.microsoft.com/office/drawing/2014/main" id="{7C050738-B397-4318-BB04-F61DE303B62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745714" y="118090"/>
            <a:ext cx="1324800" cy="496800"/>
          </a:xfrm>
          <a:prstGeom prst="rect">
            <a:avLst/>
          </a:prstGeom>
          <a:noFill/>
        </p:spPr>
        <p:txBody>
          <a:bodyPr wrap="square" tIns="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nl-NL"/>
              <a:t>Voeg hier een logo in</a:t>
            </a:r>
          </a:p>
        </p:txBody>
      </p:sp>
      <p:sp>
        <p:nvSpPr>
          <p:cNvPr id="193" name="Tijdelijke aanduiding voor tekst 152">
            <a:extLst>
              <a:ext uri="{FF2B5EF4-FFF2-40B4-BE49-F238E27FC236}">
                <a16:creationId xmlns:a16="http://schemas.microsoft.com/office/drawing/2014/main" id="{A71C61ED-2D24-433F-AF57-D87E07E1635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599" y="5995893"/>
            <a:ext cx="1976674" cy="555728"/>
          </a:xfrm>
          <a:blipFill>
            <a:blip r:embed="rId4"/>
            <a:srcRect/>
            <a:stretch>
              <a:fillRect l="-760" r="-7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1300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22.12.2020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22.12.2020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22.12.2020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22.12.2020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22.12.2020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22.12.2020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22.12.2020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743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98500" y="741500"/>
            <a:ext cx="10774800" cy="6392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/>
              <a:t>Klik hier om je titel te plaatsen</a:t>
            </a:r>
            <a:br>
              <a:rPr lang="nl-NL"/>
            </a:br>
            <a:r>
              <a:rPr lang="nl-NL"/>
              <a:t>max. 2 regels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8500" y="1728377"/>
            <a:ext cx="10773500" cy="40697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err="1"/>
              <a:t>Bullet</a:t>
            </a:r>
            <a:endParaRPr lang="nl-NL" noProof="0"/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r>
              <a:rPr lang="nl-NL"/>
              <a:t> #1</a:t>
            </a:r>
          </a:p>
          <a:p>
            <a:pPr lvl="2"/>
            <a:r>
              <a:rPr lang="nl-NL"/>
              <a:t>Sub-sub </a:t>
            </a:r>
            <a:r>
              <a:rPr lang="nl-NL" err="1"/>
              <a:t>bullet</a:t>
            </a:r>
            <a:r>
              <a:rPr lang="nl-NL"/>
              <a:t> #2</a:t>
            </a:r>
          </a:p>
          <a:p>
            <a:pPr lvl="3"/>
            <a:r>
              <a:rPr lang="nl-NL"/>
              <a:t>Leestekst</a:t>
            </a:r>
          </a:p>
          <a:p>
            <a:pPr lvl="4"/>
            <a:r>
              <a:rPr lang="nl-NL"/>
              <a:t>Header</a:t>
            </a:r>
          </a:p>
          <a:p>
            <a:pPr lvl="5"/>
            <a:r>
              <a:rPr lang="nl-NL"/>
              <a:t>Opsomming</a:t>
            </a:r>
          </a:p>
          <a:p>
            <a:pPr marL="446088" marR="0" lvl="6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pPr>
            <a:r>
              <a:rPr lang="nl-NL" sz="1400" b="0" i="0" kern="1200" noProof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Alfabet onder opsomming</a:t>
            </a:r>
          </a:p>
          <a:p>
            <a:pPr lvl="7"/>
            <a:r>
              <a:rPr lang="nl-NL"/>
              <a:t>Sub-</a:t>
            </a:r>
            <a:r>
              <a:rPr lang="nl-NL" err="1"/>
              <a:t>bullet</a:t>
            </a:r>
            <a:r>
              <a:rPr lang="nl-NL"/>
              <a:t> onder opsomming</a:t>
            </a:r>
          </a:p>
          <a:p>
            <a:pPr lvl="8"/>
            <a:r>
              <a:rPr lang="nl-NL"/>
              <a:t>Italic tekst</a:t>
            </a:r>
          </a:p>
          <a:p>
            <a:pPr lvl="8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D3B87F4-7B51-405C-B314-57B8A0F25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2275" y="6151701"/>
            <a:ext cx="3397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 descr="Afbeelding met schermafbeelding, tekening&#10;&#10;Automatisch gegenereerde beschrijving">
            <a:extLst>
              <a:ext uri="{FF2B5EF4-FFF2-40B4-BE49-F238E27FC236}">
                <a16:creationId xmlns:a16="http://schemas.microsoft.com/office/drawing/2014/main" id="{BF04A706-E87B-433A-B491-F6B33CBB04E5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32" y="5980175"/>
            <a:ext cx="2696255" cy="62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9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58" r:id="rId2"/>
    <p:sldLayoutId id="2147483688" r:id="rId3"/>
    <p:sldLayoutId id="2147483689" r:id="rId4"/>
    <p:sldLayoutId id="2147483690" r:id="rId5"/>
    <p:sldLayoutId id="2147483693" r:id="rId6"/>
    <p:sldLayoutId id="2147483694" r:id="rId7"/>
    <p:sldLayoutId id="2147483700" r:id="rId8"/>
    <p:sldLayoutId id="2147483673" r:id="rId9"/>
    <p:sldLayoutId id="2147483663" r:id="rId10"/>
    <p:sldLayoutId id="2147483664" r:id="rId11"/>
    <p:sldLayoutId id="2147483731" r:id="rId12"/>
    <p:sldLayoutId id="2147483666" r:id="rId13"/>
    <p:sldLayoutId id="2147483667" r:id="rId14"/>
    <p:sldLayoutId id="2147483680" r:id="rId15"/>
    <p:sldLayoutId id="2147483739" r:id="rId16"/>
    <p:sldLayoutId id="2147483692" r:id="rId17"/>
    <p:sldLayoutId id="2147483682" r:id="rId18"/>
    <p:sldLayoutId id="2147483696" r:id="rId19"/>
    <p:sldLayoutId id="2147483701" r:id="rId20"/>
    <p:sldLayoutId id="2147483730" r:id="rId21"/>
    <p:sldLayoutId id="2147483729" r:id="rId22"/>
    <p:sldLayoutId id="2147483740" r:id="rId23"/>
    <p:sldLayoutId id="2147483741" r:id="rId2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ts val="400"/>
        </a:spcBef>
        <a:spcAft>
          <a:spcPts val="400"/>
        </a:spcAft>
        <a:buNone/>
        <a:defRPr sz="2800" b="0" i="0" kern="1200" cap="none" baseline="0">
          <a:solidFill>
            <a:schemeClr val="accent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975" indent="-180975" algn="l" defTabSz="719138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Clr>
          <a:schemeClr val="accent2"/>
        </a:buClr>
        <a:buSzPct val="9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61950" indent="-180975" algn="l" defTabSz="719138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Clr>
          <a:schemeClr val="accent1"/>
        </a:buClr>
        <a:buSzPct val="100000"/>
        <a:buFont typeface="Muller Regular" pitchFamily="50" charset="0"/>
        <a:buChar char="−"/>
        <a:tabLst>
          <a:tab pos="361950" algn="l"/>
        </a:tabLst>
        <a:defRPr sz="1400" b="0" i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542925" indent="-180975" algn="l" defTabSz="719138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Clr>
          <a:schemeClr val="accent2"/>
        </a:buClr>
        <a:buSzPct val="85000"/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0" indent="0" algn="l" defTabSz="719138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600" b="0" i="0" kern="1200" cap="none" spc="30" baseline="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719138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Clr>
          <a:schemeClr val="bg2"/>
        </a:buClr>
        <a:buFontTx/>
        <a:buNone/>
        <a:defRPr sz="1800" b="0" i="0" kern="1200" cap="none" baseline="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228600" indent="-228600" algn="l" defTabSz="914400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Clr>
          <a:schemeClr val="accent2"/>
        </a:buClr>
        <a:buFont typeface="+mj-lt"/>
        <a:buAutoNum type="arabicPeriod"/>
        <a:defRPr sz="1600" b="0" i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446088" marR="0" indent="-265113" algn="l" defTabSz="914400" rtl="0" eaLnBrk="1" fontAlgn="auto" latinLnBrk="0" hangingPunct="1">
        <a:lnSpc>
          <a:spcPct val="80000"/>
        </a:lnSpc>
        <a:spcBef>
          <a:spcPts val="600"/>
        </a:spcBef>
        <a:spcAft>
          <a:spcPts val="600"/>
        </a:spcAft>
        <a:buClr>
          <a:schemeClr val="accent4"/>
        </a:buClr>
        <a:buSzTx/>
        <a:buFont typeface="+mj-lt"/>
        <a:buAutoNum type="alphaLcPeriod"/>
        <a:tabLst/>
        <a:defRPr sz="1400" b="0" i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627063" indent="-180975" algn="l" defTabSz="914400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0" indent="0" algn="l" defTabSz="914400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FontTx/>
        <a:buNone/>
        <a:defRPr sz="1600" b="0" i="1" kern="1200" baseline="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hlinkClick r:id="rId3" action="ppaction://hlinksldjump"/>
            <a:extLst>
              <a:ext uri="{FF2B5EF4-FFF2-40B4-BE49-F238E27FC236}">
                <a16:creationId xmlns:a16="http://schemas.microsoft.com/office/drawing/2014/main" id="{CE46F810-CDCA-4219-84F9-46431A4DA487}"/>
              </a:ext>
            </a:extLst>
          </p:cNvPr>
          <p:cNvSpPr/>
          <p:nvPr/>
        </p:nvSpPr>
        <p:spPr>
          <a:xfrm>
            <a:off x="11493500" y="5798170"/>
            <a:ext cx="698500" cy="500685"/>
          </a:xfrm>
          <a:prstGeom prst="rect">
            <a:avLst/>
          </a:prstGeom>
          <a:solidFill>
            <a:srgbClr val="D8D8D8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verticale tekst 4">
            <a:extLst>
              <a:ext uri="{FF2B5EF4-FFF2-40B4-BE49-F238E27FC236}">
                <a16:creationId xmlns:a16="http://schemas.microsoft.com/office/drawing/2014/main" id="{CFFFFEEA-E667-4D36-B023-ED336404B3BB}"/>
              </a:ext>
            </a:extLst>
          </p:cNvPr>
          <p:cNvSpPr>
            <a:spLocks noGrp="1"/>
          </p:cNvSpPr>
          <p:nvPr/>
        </p:nvSpPr>
        <p:spPr>
          <a:xfrm>
            <a:off x="780357" y="1563007"/>
            <a:ext cx="6908400" cy="47358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719138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1950" indent="-180975" algn="l" defTabSz="719138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Muller Regular" pitchFamily="50" charset="0"/>
              <a:buChar char="−"/>
              <a:tabLst>
                <a:tab pos="361950" algn="l"/>
              </a:tabLst>
              <a:defRPr sz="14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2925" indent="-180975" algn="l" defTabSz="719138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 algn="l" defTabSz="719138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1600" b="0" i="0" kern="1200" cap="none" spc="3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719138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Tx/>
              <a:buNone/>
              <a:defRPr sz="1800" b="0" i="0" kern="1200" cap="none" baseline="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" indent="-228600" algn="l" defTabSz="914400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  <a:defRPr sz="16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446088" marR="0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 sz="14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627063" indent="-180975" algn="l" defTabSz="914400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indent="0" algn="l" defTabSz="914400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600" b="0" i="1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4" indent="-285750">
              <a:buFont typeface="Arial" panose="020B0604020202020204" pitchFamily="34" charset="0"/>
              <a:buChar char="•"/>
            </a:pPr>
            <a:endParaRPr lang="nl-NL" sz="16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4524E8C-1637-4522-8C8B-1494B7451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93" y="0"/>
            <a:ext cx="9660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39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hlinkClick r:id="rId3" action="ppaction://hlinksldjump"/>
            <a:extLst>
              <a:ext uri="{FF2B5EF4-FFF2-40B4-BE49-F238E27FC236}">
                <a16:creationId xmlns:a16="http://schemas.microsoft.com/office/drawing/2014/main" id="{CE46F810-CDCA-4219-84F9-46431A4DA487}"/>
              </a:ext>
            </a:extLst>
          </p:cNvPr>
          <p:cNvSpPr/>
          <p:nvPr/>
        </p:nvSpPr>
        <p:spPr>
          <a:xfrm>
            <a:off x="11493500" y="5798170"/>
            <a:ext cx="698500" cy="500685"/>
          </a:xfrm>
          <a:prstGeom prst="rect">
            <a:avLst/>
          </a:prstGeom>
          <a:solidFill>
            <a:srgbClr val="D8D8D8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verticale tekst 4">
            <a:extLst>
              <a:ext uri="{FF2B5EF4-FFF2-40B4-BE49-F238E27FC236}">
                <a16:creationId xmlns:a16="http://schemas.microsoft.com/office/drawing/2014/main" id="{CFFFFEEA-E667-4D36-B023-ED336404B3BB}"/>
              </a:ext>
            </a:extLst>
          </p:cNvPr>
          <p:cNvSpPr>
            <a:spLocks noGrp="1"/>
          </p:cNvSpPr>
          <p:nvPr/>
        </p:nvSpPr>
        <p:spPr>
          <a:xfrm>
            <a:off x="780357" y="1563007"/>
            <a:ext cx="6908400" cy="47358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719138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1950" indent="-180975" algn="l" defTabSz="719138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Muller Regular" pitchFamily="50" charset="0"/>
              <a:buChar char="−"/>
              <a:tabLst>
                <a:tab pos="361950" algn="l"/>
              </a:tabLst>
              <a:defRPr sz="14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2925" indent="-180975" algn="l" defTabSz="719138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 algn="l" defTabSz="719138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1600" b="0" i="0" kern="1200" cap="none" spc="3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719138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Tx/>
              <a:buNone/>
              <a:defRPr sz="1800" b="0" i="0" kern="1200" cap="none" baseline="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" indent="-228600" algn="l" defTabSz="914400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  <a:defRPr sz="16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446088" marR="0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 sz="14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627063" indent="-180975" algn="l" defTabSz="914400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indent="0" algn="l" defTabSz="914400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600" b="0" i="1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4" indent="-285750">
              <a:buFont typeface="Arial" panose="020B0604020202020204" pitchFamily="34" charset="0"/>
              <a:buChar char="•"/>
            </a:pPr>
            <a:endParaRPr lang="nl-NL" sz="16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7CC12BE-FC5B-4A6E-BC45-219C3CB5A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41" y="0"/>
            <a:ext cx="9885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26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hlinkClick r:id="rId3" action="ppaction://hlinksldjump"/>
            <a:extLst>
              <a:ext uri="{FF2B5EF4-FFF2-40B4-BE49-F238E27FC236}">
                <a16:creationId xmlns:a16="http://schemas.microsoft.com/office/drawing/2014/main" id="{CE46F810-CDCA-4219-84F9-46431A4DA487}"/>
              </a:ext>
            </a:extLst>
          </p:cNvPr>
          <p:cNvSpPr/>
          <p:nvPr/>
        </p:nvSpPr>
        <p:spPr>
          <a:xfrm>
            <a:off x="11493500" y="5798170"/>
            <a:ext cx="698500" cy="500685"/>
          </a:xfrm>
          <a:prstGeom prst="rect">
            <a:avLst/>
          </a:prstGeom>
          <a:solidFill>
            <a:srgbClr val="D8D8D8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verticale tekst 4">
            <a:extLst>
              <a:ext uri="{FF2B5EF4-FFF2-40B4-BE49-F238E27FC236}">
                <a16:creationId xmlns:a16="http://schemas.microsoft.com/office/drawing/2014/main" id="{CFFFFEEA-E667-4D36-B023-ED336404B3BB}"/>
              </a:ext>
            </a:extLst>
          </p:cNvPr>
          <p:cNvSpPr>
            <a:spLocks noGrp="1"/>
          </p:cNvSpPr>
          <p:nvPr/>
        </p:nvSpPr>
        <p:spPr>
          <a:xfrm>
            <a:off x="780357" y="1563007"/>
            <a:ext cx="6908400" cy="47358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975" indent="-180975" algn="l" defTabSz="719138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1950" indent="-180975" algn="l" defTabSz="719138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Muller Regular" pitchFamily="50" charset="0"/>
              <a:buChar char="−"/>
              <a:tabLst>
                <a:tab pos="361950" algn="l"/>
              </a:tabLst>
              <a:defRPr sz="14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2925" indent="-180975" algn="l" defTabSz="719138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 algn="l" defTabSz="719138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1600" b="0" i="0" kern="1200" cap="none" spc="30" baseline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719138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Tx/>
              <a:buNone/>
              <a:defRPr sz="1800" b="0" i="0" kern="1200" cap="none" baseline="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" indent="-228600" algn="l" defTabSz="914400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  <a:defRPr sz="16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446088" marR="0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 sz="14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627063" indent="-180975" algn="l" defTabSz="914400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indent="0" algn="l" defTabSz="914400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600" b="0" i="1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4" indent="-285750">
              <a:buFont typeface="Arial" panose="020B0604020202020204" pitchFamily="34" charset="0"/>
              <a:buChar char="•"/>
            </a:pPr>
            <a:endParaRPr lang="nl-NL" sz="16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A0D7D23-080F-4D74-B502-F89BCF96A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" y="1121056"/>
            <a:ext cx="1145857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9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NSB">
  <a:themeElements>
    <a:clrScheme name="Aangepast 2">
      <a:dk1>
        <a:srgbClr val="000000"/>
      </a:dk1>
      <a:lt1>
        <a:sysClr val="window" lastClr="FFFFFF"/>
      </a:lt1>
      <a:dk2>
        <a:srgbClr val="000000"/>
      </a:dk2>
      <a:lt2>
        <a:srgbClr val="D8D8D8"/>
      </a:lt2>
      <a:accent1>
        <a:srgbClr val="0039A6"/>
      </a:accent1>
      <a:accent2>
        <a:srgbClr val="FF6E00"/>
      </a:accent2>
      <a:accent3>
        <a:srgbClr val="FDC41F"/>
      </a:accent3>
      <a:accent4>
        <a:srgbClr val="D8D8D8"/>
      </a:accent4>
      <a:accent5>
        <a:srgbClr val="BAD1FE"/>
      </a:accent5>
      <a:accent6>
        <a:srgbClr val="3077FF"/>
      </a:accent6>
      <a:hlink>
        <a:srgbClr val="000000"/>
      </a:hlink>
      <a:folHlink>
        <a:srgbClr val="000000"/>
      </a:folHlink>
    </a:clrScheme>
    <a:fontScheme name="KNSB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E83D5D6981B44487ECB0E31476659A" ma:contentTypeVersion="15" ma:contentTypeDescription="Een nieuw document maken." ma:contentTypeScope="" ma:versionID="cd370f6d3eefcd800cda3fb71e2b1ece">
  <xsd:schema xmlns:xsd="http://www.w3.org/2001/XMLSchema" xmlns:xs="http://www.w3.org/2001/XMLSchema" xmlns:p="http://schemas.microsoft.com/office/2006/metadata/properties" xmlns:ns1="http://schemas.microsoft.com/sharepoint/v3" xmlns:ns2="73a78a76-0e8e-4287-a09c-cb671f023704" xmlns:ns3="427784e4-0f6f-4f71-888a-2105c6238048" targetNamespace="http://schemas.microsoft.com/office/2006/metadata/properties" ma:root="true" ma:fieldsID="0a11d70cadd9c3152b059310036ecfd9" ns1:_="" ns2:_="" ns3:_="">
    <xsd:import namespace="http://schemas.microsoft.com/sharepoint/v3"/>
    <xsd:import namespace="73a78a76-0e8e-4287-a09c-cb671f023704"/>
    <xsd:import namespace="427784e4-0f6f-4f71-888a-2105c623804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78a76-0e8e-4287-a09c-cb671f0237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784e4-0f6f-4f71-888a-2105c62380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0F5F3EF-B1EA-4DC0-9BCC-8D01813838D5}"/>
</file>

<file path=customXml/itemProps2.xml><?xml version="1.0" encoding="utf-8"?>
<ds:datastoreItem xmlns:ds="http://schemas.openxmlformats.org/officeDocument/2006/customXml" ds:itemID="{08E1CDD9-1A82-4C1E-A57E-CD125590365E}"/>
</file>

<file path=customXml/itemProps3.xml><?xml version="1.0" encoding="utf-8"?>
<ds:datastoreItem xmlns:ds="http://schemas.openxmlformats.org/officeDocument/2006/customXml" ds:itemID="{FCEB1F7E-E90E-451F-A664-8D6316E59B6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3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3</vt:i4>
      </vt:variant>
    </vt:vector>
  </HeadingPairs>
  <TitlesOfParts>
    <vt:vector size="5" baseType="lpstr">
      <vt:lpstr>Kantoorthema</vt:lpstr>
      <vt:lpstr>KNSB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/>
  <cp:revision>3</cp:revision>
  <dcterms:created xsi:type="dcterms:W3CDTF">2020-12-22T14:44:51Z</dcterms:created>
  <dcterms:modified xsi:type="dcterms:W3CDTF">2020-12-22T14:45:05Z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0x010100A7E83D5D6981B44487ECB0E31476659A</vt:lpwstr>
  </property>
</Properties>
</file>